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80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56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318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92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06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68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5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70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7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879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FD37F-3570-496D-9371-8059DB7C6257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9A997-79DD-474C-9A70-14D3A6788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40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9184" y="374904"/>
            <a:ext cx="11658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Can I have?</a:t>
            </a:r>
          </a:p>
          <a:p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 can make or cook...</a:t>
            </a:r>
          </a:p>
          <a:p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 would like...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464" y="384048"/>
            <a:ext cx="116037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6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6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 very much </a:t>
            </a:r>
          </a:p>
          <a:p>
            <a:pPr algn="ctr"/>
            <a:r>
              <a:rPr lang="en-US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for your attention)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30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003" y="0"/>
            <a:ext cx="54659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3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09" y="0"/>
            <a:ext cx="49361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30" y="0"/>
            <a:ext cx="3956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95" y="0"/>
            <a:ext cx="4128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5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08" y="0"/>
            <a:ext cx="3959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08" y="0"/>
            <a:ext cx="3959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155" y="0"/>
            <a:ext cx="39656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815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22</Words>
  <Application>Microsoft Office PowerPoint</Application>
  <PresentationFormat>Широкоэкранный</PresentationFormat>
  <Paragraphs>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5</cp:revision>
  <dcterms:created xsi:type="dcterms:W3CDTF">2022-03-02T00:08:42Z</dcterms:created>
  <dcterms:modified xsi:type="dcterms:W3CDTF">2022-03-02T06:19:38Z</dcterms:modified>
</cp:coreProperties>
</file>