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3" r:id="rId5"/>
    <p:sldId id="259" r:id="rId6"/>
    <p:sldId id="260" r:id="rId7"/>
    <p:sldId id="263" r:id="rId8"/>
    <p:sldId id="295" r:id="rId9"/>
    <p:sldId id="296" r:id="rId10"/>
    <p:sldId id="297" r:id="rId11"/>
    <p:sldId id="298" r:id="rId12"/>
    <p:sldId id="299" r:id="rId13"/>
    <p:sldId id="300" r:id="rId14"/>
    <p:sldId id="302" r:id="rId15"/>
    <p:sldId id="264" r:id="rId16"/>
    <p:sldId id="265" r:id="rId17"/>
    <p:sldId id="266" r:id="rId18"/>
    <p:sldId id="273" r:id="rId19"/>
    <p:sldId id="274" r:id="rId20"/>
    <p:sldId id="267" r:id="rId21"/>
    <p:sldId id="268" r:id="rId22"/>
    <p:sldId id="269" r:id="rId23"/>
    <p:sldId id="276" r:id="rId24"/>
    <p:sldId id="277" r:id="rId25"/>
    <p:sldId id="279" r:id="rId26"/>
    <p:sldId id="291" r:id="rId27"/>
    <p:sldId id="280" r:id="rId28"/>
    <p:sldId id="281" r:id="rId29"/>
    <p:sldId id="285" r:id="rId30"/>
    <p:sldId id="287" r:id="rId31"/>
    <p:sldId id="290" r:id="rId32"/>
    <p:sldId id="29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Научно-исследовательская работа на тему: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Арт-объекты</a:t>
            </a:r>
            <a:r>
              <a:rPr lang="ru-RU" dirty="0" smtClean="0"/>
              <a:t> </a:t>
            </a:r>
            <a:r>
              <a:rPr lang="ru-RU" dirty="0" err="1" smtClean="0"/>
              <a:t>РСО-Алании</a:t>
            </a:r>
            <a:r>
              <a:rPr lang="ru-RU" dirty="0" smtClean="0"/>
              <a:t> и их связь с осетинской национальной культурой»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sz="4000" b="1" i="1" dirty="0" smtClean="0"/>
              <a:t>Задачи исследования</a:t>
            </a:r>
            <a:r>
              <a:rPr lang="ru-RU" sz="4000" dirty="0" smtClean="0"/>
              <a:t>:</a:t>
            </a:r>
          </a:p>
          <a:p>
            <a:endParaRPr lang="ru-RU" sz="4000" dirty="0" smtClean="0"/>
          </a:p>
          <a:p>
            <a:pPr lvl="0"/>
            <a:r>
              <a:rPr lang="ru-RU" dirty="0" smtClean="0"/>
              <a:t>Понять значение слова «</a:t>
            </a:r>
            <a:r>
              <a:rPr lang="ru-RU" dirty="0" err="1" smtClean="0"/>
              <a:t>арт-объект</a:t>
            </a:r>
            <a:r>
              <a:rPr lang="ru-RU" dirty="0" smtClean="0"/>
              <a:t>».</a:t>
            </a:r>
          </a:p>
          <a:p>
            <a:pPr lvl="0"/>
            <a:r>
              <a:rPr lang="ru-RU" dirty="0" smtClean="0"/>
              <a:t>Изучить </a:t>
            </a:r>
            <a:r>
              <a:rPr lang="ru-RU" dirty="0" err="1" smtClean="0"/>
              <a:t>арт-объекты</a:t>
            </a:r>
            <a:r>
              <a:rPr lang="ru-RU" dirty="0" smtClean="0"/>
              <a:t> Осетии.</a:t>
            </a:r>
          </a:p>
          <a:p>
            <a:pPr lvl="0"/>
            <a:r>
              <a:rPr lang="ru-RU" dirty="0" smtClean="0"/>
              <a:t>Узнать, как они связаны с осетинской культурой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Актуальность темы исследования:</a:t>
            </a:r>
          </a:p>
          <a:p>
            <a:r>
              <a:rPr lang="ru-RU" dirty="0" smtClean="0"/>
              <a:t>1.Прививает любовь к малой Родине.</a:t>
            </a:r>
          </a:p>
          <a:p>
            <a:r>
              <a:rPr lang="ru-RU" dirty="0" smtClean="0"/>
              <a:t>2. Вызывает интерес к ее культуре.</a:t>
            </a:r>
          </a:p>
          <a:p>
            <a:r>
              <a:rPr lang="ru-RU" dirty="0" smtClean="0"/>
              <a:t>3. Формирует интерес к ее настоящему и прошлому.</a:t>
            </a:r>
          </a:p>
          <a:p>
            <a:r>
              <a:rPr lang="ru-RU" dirty="0" smtClean="0"/>
              <a:t>4.Способствует патриотическому воспитанию учащихся.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75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i="1" dirty="0" smtClean="0"/>
              <a:t>Актуальность исследования.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dirty="0" smtClean="0"/>
              <a:t>2023 год объявлен в нашей республике годом </a:t>
            </a:r>
            <a:r>
              <a:rPr lang="ru-RU" dirty="0" err="1" smtClean="0"/>
              <a:t>Нартиады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err="1" smtClean="0"/>
              <a:t>Арт-объе́кт</a:t>
            </a:r>
            <a:r>
              <a:rPr lang="ru-RU" sz="4000" b="1" dirty="0" smtClean="0"/>
              <a:t> </a:t>
            </a:r>
            <a:r>
              <a:rPr lang="ru-RU" sz="4000" b="1" dirty="0" smtClean="0"/>
              <a:t>—</a:t>
            </a:r>
            <a:r>
              <a:rPr lang="ru-RU" sz="4000" dirty="0" smtClean="0"/>
              <a:t>это </a:t>
            </a:r>
            <a:r>
              <a:rPr lang="ru-RU" sz="4000" dirty="0" smtClean="0"/>
              <a:t>неповторимый (уникальный) предмет искусства  неразрывно соединен с окружающей его природной средой, подчеркивает и дополняет ее, служит рекламой. Его предназначение – удивить всех своей необычностью.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9766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400" dirty="0" smtClean="0"/>
              <a:t> За последние несколько лет в самых живописных уголках нашего края появились 10 </a:t>
            </a:r>
            <a:r>
              <a:rPr lang="ru-RU" sz="4400" dirty="0" err="1" smtClean="0"/>
              <a:t>арт-объектов</a:t>
            </a:r>
            <a:r>
              <a:rPr lang="ru-RU" sz="4400" dirty="0" smtClean="0"/>
              <a:t>, выполненных с большой любовью к осетинской земле и осетинскому народу. Каждый из них связан с историей и культурой республики.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8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«Меч в камне»</a:t>
            </a:r>
            <a:br>
              <a:rPr lang="ru-RU" b="1" dirty="0" smtClean="0"/>
            </a:br>
            <a:r>
              <a:rPr lang="ru-RU" sz="3600" b="1" dirty="0" err="1" smtClean="0"/>
              <a:t>Мидаграбинские</a:t>
            </a:r>
            <a:r>
              <a:rPr lang="ru-RU" sz="3600" b="1" dirty="0" smtClean="0"/>
              <a:t> водопады</a:t>
            </a:r>
            <a:br>
              <a:rPr lang="ru-RU" sz="3600" b="1" dirty="0" smtClean="0"/>
            </a:br>
            <a:r>
              <a:rPr lang="ru-RU" sz="3600" b="1" dirty="0" smtClean="0"/>
              <a:t>(</a:t>
            </a:r>
            <a:r>
              <a:rPr lang="ru-RU" sz="3600" b="1" dirty="0" err="1" smtClean="0"/>
              <a:t>Гизельдонское</a:t>
            </a:r>
            <a:r>
              <a:rPr lang="ru-RU" sz="3600" b="1" dirty="0" smtClean="0"/>
              <a:t> ущелье)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Стрелы нарта Сослана в Мацуте</a:t>
            </a:r>
            <a:endParaRPr lang="ru-RU" dirty="0"/>
          </a:p>
        </p:txBody>
      </p:sp>
      <p:pic>
        <p:nvPicPr>
          <p:cNvPr id="4" name="Содержимое 3" descr="Их создали и установили в рамках программы «Развитие туризма» ребята из творческой мастерской Mah kond, а заказчиком выступил комитет по туризму. И получилось у них просто офигенно!-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4852927" cy="507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Склеповое</a:t>
            </a:r>
            <a:r>
              <a:rPr lang="ru-RU" b="1" dirty="0" smtClean="0"/>
              <a:t> захоронение Сослана в Мацуте (</a:t>
            </a:r>
            <a:r>
              <a:rPr lang="ru-RU" b="1" dirty="0" err="1" smtClean="0"/>
              <a:t>Дигорское</a:t>
            </a:r>
            <a:r>
              <a:rPr lang="ru-RU" b="1" dirty="0" smtClean="0"/>
              <a:t> ущелье) </a:t>
            </a:r>
            <a:endParaRPr lang="ru-RU" dirty="0"/>
          </a:p>
        </p:txBody>
      </p:sp>
      <p:pic>
        <p:nvPicPr>
          <p:cNvPr id="4" name="Содержимое 3" descr="252024-120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41859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56384" cy="1138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Автор работы:</a:t>
            </a:r>
            <a:br>
              <a:rPr lang="ru-RU" dirty="0" smtClean="0"/>
            </a:br>
            <a:r>
              <a:rPr lang="ru-RU" dirty="0" err="1" smtClean="0"/>
              <a:t>Дзгоева</a:t>
            </a:r>
            <a:r>
              <a:rPr lang="ru-RU" dirty="0" smtClean="0"/>
              <a:t> </a:t>
            </a:r>
            <a:r>
              <a:rPr lang="ru-RU" dirty="0" smtClean="0"/>
              <a:t>Милана,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ученица 3 «Б» класса</a:t>
            </a:r>
            <a:br>
              <a:rPr lang="ru-RU" dirty="0" smtClean="0"/>
            </a:br>
            <a:r>
              <a:rPr lang="ru-RU" dirty="0" smtClean="0"/>
              <a:t>ГБОУ СОШ №8 г. Беслан</a:t>
            </a:r>
            <a:br>
              <a:rPr lang="ru-RU" dirty="0" smtClean="0"/>
            </a:br>
            <a:r>
              <a:rPr lang="ru-RU" dirty="0" smtClean="0"/>
              <a:t>Руководитель,</a:t>
            </a:r>
            <a:br>
              <a:rPr lang="ru-RU" dirty="0" smtClean="0"/>
            </a:br>
            <a:r>
              <a:rPr lang="ru-RU" dirty="0" smtClean="0"/>
              <a:t>учитель начальных классов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Фадеева С.С.</a:t>
            </a:r>
            <a:endParaRPr lang="ru-RU" dirty="0"/>
          </a:p>
        </p:txBody>
      </p:sp>
      <p:pic>
        <p:nvPicPr>
          <p:cNvPr id="1026" name="Picture 2" descr="C:\Users\Liza\Downloads\IMG-20231101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4752529" cy="634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Зеркальный барс в </a:t>
            </a:r>
            <a:r>
              <a:rPr lang="ru-RU" sz="3600" dirty="0" err="1" smtClean="0"/>
              <a:t>Куртатинском</a:t>
            </a:r>
            <a:r>
              <a:rPr lang="ru-RU" sz="3600" dirty="0" smtClean="0"/>
              <a:t> ущелье</a:t>
            </a:r>
            <a:endParaRPr lang="ru-RU" sz="3600" dirty="0"/>
          </a:p>
        </p:txBody>
      </p:sp>
      <p:pic>
        <p:nvPicPr>
          <p:cNvPr id="7" name="Содержимое 6" descr="7373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224" y="1600200"/>
            <a:ext cx="678555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Хъисын</a:t>
            </a:r>
            <a:r>
              <a:rPr lang="ru-RU" b="1" dirty="0" smtClean="0"/>
              <a:t> </a:t>
            </a:r>
            <a:r>
              <a:rPr lang="ru-RU" b="1" dirty="0" err="1" smtClean="0"/>
              <a:t>фæндыр </a:t>
            </a:r>
            <a:r>
              <a:rPr lang="ru-RU" b="1" dirty="0" smtClean="0"/>
              <a:t>в </a:t>
            </a:r>
            <a:r>
              <a:rPr lang="ru-RU" b="1" dirty="0" err="1" smtClean="0"/>
              <a:t>Галиате</a:t>
            </a:r>
            <a:r>
              <a:rPr lang="ru-RU" b="1" dirty="0" smtClean="0"/>
              <a:t> (</a:t>
            </a:r>
            <a:r>
              <a:rPr lang="ru-RU" b="1" dirty="0" err="1" smtClean="0"/>
              <a:t>Дигорское</a:t>
            </a:r>
            <a:r>
              <a:rPr lang="ru-RU" b="1" dirty="0" smtClean="0"/>
              <a:t> ущелье)</a:t>
            </a:r>
            <a:endParaRPr lang="ru-RU" dirty="0"/>
          </a:p>
        </p:txBody>
      </p:sp>
      <p:pic>
        <p:nvPicPr>
          <p:cNvPr id="4" name="Содержимое 3" descr="Их создали и установили в рамках программы «Развитие туризма» ребята из творческой мастерской Mah kond, а заказчиком выступил комитет по туризму. И получилось у них просто офигенно!-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0405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ripka_hisyn_fndyr_udivitelnyy_art_obekt_v_osetinskih_gorah_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Стилизованная скамейка в виде рога возле каньона </a:t>
            </a:r>
            <a:r>
              <a:rPr lang="ru-RU" sz="3200" b="1" dirty="0" err="1" smtClean="0"/>
              <a:t>Ахсинта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(</a:t>
            </a:r>
            <a:r>
              <a:rPr lang="ru-RU" sz="3200" b="1" dirty="0" err="1" smtClean="0"/>
              <a:t>Дигорское</a:t>
            </a:r>
            <a:r>
              <a:rPr lang="ru-RU" sz="3200" b="1" dirty="0" smtClean="0"/>
              <a:t> ущелье)</a:t>
            </a:r>
            <a:endParaRPr lang="ru-RU" sz="3200" dirty="0"/>
          </a:p>
        </p:txBody>
      </p:sp>
      <p:pic>
        <p:nvPicPr>
          <p:cNvPr id="4" name="Содержимое 3" descr="7da631d4-49f5-4479-978e-ffbf89fa904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601309"/>
            <a:ext cx="3657600" cy="252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Рог изобилия в </a:t>
            </a:r>
            <a:r>
              <a:rPr lang="ru-RU" b="1" dirty="0" err="1" smtClean="0"/>
              <a:t>Буроне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 err="1" smtClean="0"/>
              <a:t>Алагирское</a:t>
            </a:r>
            <a:r>
              <a:rPr lang="ru-RU" b="1" dirty="0" smtClean="0"/>
              <a:t> ущелье)</a:t>
            </a:r>
            <a:endParaRPr lang="ru-RU" dirty="0"/>
          </a:p>
        </p:txBody>
      </p:sp>
      <p:pic>
        <p:nvPicPr>
          <p:cNvPr id="4" name="Содержимое 3" descr="vfirx1-b5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500725"/>
            <a:ext cx="3657600" cy="27249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Коста</a:t>
            </a:r>
            <a:r>
              <a:rPr lang="ru-RU" b="1" dirty="0" smtClean="0"/>
              <a:t> Хетагуров в районе водохранилища </a:t>
            </a:r>
            <a:r>
              <a:rPr lang="ru-RU" b="1" dirty="0" err="1" smtClean="0"/>
              <a:t>Зарамагской</a:t>
            </a:r>
            <a:r>
              <a:rPr lang="ru-RU" b="1" dirty="0" smtClean="0"/>
              <a:t> ГЭС</a:t>
            </a:r>
            <a:endParaRPr lang="ru-RU" dirty="0"/>
          </a:p>
        </p:txBody>
      </p:sp>
      <p:pic>
        <p:nvPicPr>
          <p:cNvPr id="4" name="Содержимое 3" descr="11572978_72_-1_1790_1080_1920x0_80_0_0_04e9a77f1a39e775dffeb53cb8f86f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9243" y="1600200"/>
            <a:ext cx="7205513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atsApp Image 2020-05-15 at 14.26.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Буква осетинского алфавита Æ из металла и дерева расположилась между </a:t>
            </a:r>
            <a:r>
              <a:rPr lang="ru-RU" sz="3200" b="1" dirty="0" err="1" smtClean="0"/>
              <a:t>Фиагдоном</a:t>
            </a:r>
            <a:r>
              <a:rPr lang="ru-RU" sz="3200" b="1" dirty="0" smtClean="0"/>
              <a:t> и </a:t>
            </a:r>
            <a:r>
              <a:rPr lang="ru-RU" sz="3200" b="1" dirty="0" err="1" smtClean="0"/>
              <a:t>Даргавсом</a:t>
            </a:r>
            <a:endParaRPr lang="ru-RU" sz="3200" dirty="0"/>
          </a:p>
        </p:txBody>
      </p:sp>
      <p:pic>
        <p:nvPicPr>
          <p:cNvPr id="6" name="Содержимое 5" descr="IMG-20231106-WA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8949" y="1663520"/>
            <a:ext cx="4686102" cy="439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Колесо </a:t>
            </a:r>
            <a:r>
              <a:rPr lang="ru-RU" b="1" dirty="0" err="1" smtClean="0"/>
              <a:t>Балсага</a:t>
            </a:r>
            <a:r>
              <a:rPr lang="ru-RU" b="1" dirty="0" smtClean="0"/>
              <a:t> (</a:t>
            </a:r>
            <a:r>
              <a:rPr lang="ru-RU" b="1" dirty="0" err="1" smtClean="0"/>
              <a:t>Даргавс</a:t>
            </a:r>
            <a:r>
              <a:rPr lang="ru-RU" b="1" dirty="0" smtClean="0"/>
              <a:t>, «Город мертвых»)</a:t>
            </a:r>
            <a:endParaRPr lang="ru-RU" dirty="0"/>
          </a:p>
        </p:txBody>
      </p:sp>
      <p:pic>
        <p:nvPicPr>
          <p:cNvPr id="4" name="Содержимое 3" descr="Их создали и установили в рамках программы «Развитие туризма» ребята из творческой мастерской Mah kond, а заказчиком выступил комитет по туризму. И получилось у них просто офигенно!-9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Скульптура «Танец с кинжалами» установлена </a:t>
            </a:r>
            <a:br>
              <a:rPr lang="ru-RU" sz="2400" b="1" dirty="0" smtClean="0"/>
            </a:br>
            <a:r>
              <a:rPr lang="ru-RU" sz="2400" b="1" dirty="0" smtClean="0"/>
              <a:t>в Верхнем </a:t>
            </a:r>
            <a:r>
              <a:rPr lang="ru-RU" sz="2400" b="1" dirty="0" err="1" smtClean="0"/>
              <a:t>Згиде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</a:t>
            </a:r>
            <a:r>
              <a:rPr lang="ru-RU" sz="2400" b="1" dirty="0" err="1" smtClean="0"/>
              <a:t>Алагирский</a:t>
            </a:r>
            <a:r>
              <a:rPr lang="ru-RU" sz="2400" b="1" dirty="0" smtClean="0"/>
              <a:t> район)</a:t>
            </a:r>
            <a:endParaRPr lang="ru-RU" sz="2400" dirty="0"/>
          </a:p>
        </p:txBody>
      </p:sp>
      <p:pic>
        <p:nvPicPr>
          <p:cNvPr id="4" name="Содержимое 3" descr="kazarinov-v-prielbruse-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3537" y="1600200"/>
            <a:ext cx="64369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Весь мир – мой храм, любовь – моя святыня,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Вселенная – отечество мое...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cale_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3161" y="1600200"/>
            <a:ext cx="361767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Донбеттыр</a:t>
            </a:r>
            <a:r>
              <a:rPr lang="ru-RU" b="1" dirty="0" smtClean="0"/>
              <a:t> (</a:t>
            </a:r>
            <a:r>
              <a:rPr lang="ru-RU" b="1" dirty="0" err="1" smtClean="0"/>
              <a:t>Куртатинское</a:t>
            </a:r>
            <a:r>
              <a:rPr lang="ru-RU" b="1" dirty="0" smtClean="0"/>
              <a:t> ущелье)</a:t>
            </a:r>
            <a:endParaRPr lang="ru-RU" dirty="0"/>
          </a:p>
        </p:txBody>
      </p:sp>
      <p:pic>
        <p:nvPicPr>
          <p:cNvPr id="4" name="Содержимое 3" descr="https://cdn-st1.rtr-vesti.ru/vh/pictures/hd/410/366/8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352927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50922097_11-vsegda-pomnim-com-p-gori-severnogo-kavkaza-foto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Я люблю Осетию!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5400" dirty="0" smtClean="0">
                <a:latin typeface="+mj-lt"/>
              </a:rPr>
              <a:t>СПАСИБО ЗА ВНИМАНИЕ</a:t>
            </a:r>
            <a:r>
              <a:rPr lang="ru-RU" sz="5400" dirty="0" smtClean="0"/>
              <a:t>!</a:t>
            </a:r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231106-WA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83264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«Мой край – моя святыня»</a:t>
            </a:r>
            <a:endParaRPr lang="ru-RU" dirty="0"/>
          </a:p>
        </p:txBody>
      </p:sp>
      <p:pic>
        <p:nvPicPr>
          <p:cNvPr id="4" name="Содержимое 3" descr="krasivye-i-interes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6201" y="1600200"/>
            <a:ext cx="679159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53d3188-4bda-4c8f-a13a-1c4dd5c28a53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-2000"/>
          </a:blip>
          <a:stretch>
            <a:fillRect/>
          </a:stretch>
        </p:blipFill>
        <p:spPr>
          <a:xfrm>
            <a:off x="0" y="0"/>
            <a:ext cx="5214938" cy="3500438"/>
          </a:xfrm>
        </p:spPr>
      </p:pic>
      <p:pic>
        <p:nvPicPr>
          <p:cNvPr id="3" name="Рисунок 2" descr="scale_120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0"/>
            <a:ext cx="4929190" cy="3500438"/>
          </a:xfrm>
          <a:prstGeom prst="rect">
            <a:avLst/>
          </a:prstGeom>
        </p:spPr>
      </p:pic>
      <p:pic>
        <p:nvPicPr>
          <p:cNvPr id="5" name="Рисунок 4" descr="alanskiy_uspenskiy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86058"/>
            <a:ext cx="9144000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646f87fec816ecd99801ff9812ba4b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400800" cy="5090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Опрос среди учащихся нашей школы по следующим вопросам: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b="1" dirty="0" smtClean="0"/>
              <a:t>Как вы понимаете новое слово </a:t>
            </a:r>
            <a:r>
              <a:rPr lang="ru-RU" b="1" dirty="0" err="1" smtClean="0"/>
              <a:t>арт</a:t>
            </a:r>
            <a:r>
              <a:rPr lang="ru-RU" b="1" dirty="0" smtClean="0"/>
              <a:t>- объект?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–</a:t>
            </a:r>
            <a:r>
              <a:rPr lang="ru-RU" b="1" dirty="0" smtClean="0"/>
              <a:t>Какие </a:t>
            </a:r>
            <a:r>
              <a:rPr lang="ru-RU" b="1" dirty="0" err="1" smtClean="0"/>
              <a:t>арт</a:t>
            </a:r>
            <a:r>
              <a:rPr lang="ru-RU" b="1" dirty="0" smtClean="0"/>
              <a:t>- объекты нашей республики вам известны? 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Цель</a:t>
            </a:r>
            <a:r>
              <a:rPr lang="ru-RU" sz="4000" dirty="0" smtClean="0"/>
              <a:t> </a:t>
            </a:r>
            <a:r>
              <a:rPr lang="ru-RU" sz="4000" b="1" i="1" dirty="0" smtClean="0"/>
              <a:t>исследования</a:t>
            </a:r>
            <a:r>
              <a:rPr lang="ru-RU" sz="4000" dirty="0" smtClean="0"/>
              <a:t> </a:t>
            </a:r>
            <a:r>
              <a:rPr lang="ru-RU" sz="4000" dirty="0" smtClean="0"/>
              <a:t> </a:t>
            </a:r>
            <a:r>
              <a:rPr lang="ru-RU" sz="4000" dirty="0" smtClean="0"/>
              <a:t>связана с рассмотрением значения слова </a:t>
            </a:r>
            <a:r>
              <a:rPr lang="ru-RU" sz="4000" dirty="0" err="1" smtClean="0"/>
              <a:t>арт-объект</a:t>
            </a:r>
            <a:r>
              <a:rPr lang="ru-RU" sz="4000" dirty="0" smtClean="0"/>
              <a:t>, познакомиться с самими </a:t>
            </a:r>
            <a:r>
              <a:rPr lang="ru-RU" sz="4000" dirty="0" err="1" smtClean="0"/>
              <a:t>арт-объектами</a:t>
            </a:r>
            <a:r>
              <a:rPr lang="ru-RU" sz="4000" dirty="0" smtClean="0"/>
              <a:t> и так расширить знания о культуре Осетии.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235</Words>
  <Application>Microsoft Office PowerPoint</Application>
  <PresentationFormat>Экран (4:3)</PresentationFormat>
  <Paragraphs>38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Научно-исследовательская работа на тему: «Арт-объекты РСО-Алании и их связь с осетинской национальной культурой»</vt:lpstr>
      <vt:lpstr>        Автор работы: Дзгоева Милана, ученица 3 «Б» класса ГБОУ СОШ №8 г. Беслан Руководитель, учитель начальных классов Фадеева С.С.</vt:lpstr>
      <vt:lpstr> Весь мир – мой храм, любовь – моя святыня,  Вселенная – отечество мое...  </vt:lpstr>
      <vt:lpstr>Слайд 4</vt:lpstr>
      <vt:lpstr>«Мой край – моя святыня»</vt:lpstr>
      <vt:lpstr>Слайд 6</vt:lpstr>
      <vt:lpstr>Слайд 7</vt:lpstr>
      <vt:lpstr>     </vt:lpstr>
      <vt:lpstr>Слайд 9</vt:lpstr>
      <vt:lpstr>Слайд 10</vt:lpstr>
      <vt:lpstr>Слайд 11</vt:lpstr>
      <vt:lpstr>Актуальность исследования.  2023 год объявлен в нашей республике годом Нартиады.  </vt:lpstr>
      <vt:lpstr>Слайд 13</vt:lpstr>
      <vt:lpstr>Слайд 14</vt:lpstr>
      <vt:lpstr>«Меч в камне» Мидаграбинские водопады (Гизельдонское ущелье)</vt:lpstr>
      <vt:lpstr>Стрелы нарта Сослана в Мацуте</vt:lpstr>
      <vt:lpstr>Слайд 17</vt:lpstr>
      <vt:lpstr>Склеповое захоронение Сослана в Мацуте (Дигорское ущелье) </vt:lpstr>
      <vt:lpstr>Слайд 19</vt:lpstr>
      <vt:lpstr>Зеркальный барс в Куртатинском ущелье</vt:lpstr>
      <vt:lpstr>Хъисын фæндыр в Галиате (Дигорское ущелье)</vt:lpstr>
      <vt:lpstr>Слайд 22</vt:lpstr>
      <vt:lpstr>Стилизованная скамейка в виде рога возле каньона Ахсинта (Дигорское ущелье)</vt:lpstr>
      <vt:lpstr>Рог изобилия в Буроне (Алагирское ущелье)</vt:lpstr>
      <vt:lpstr>Коста Хетагуров в районе водохранилища Зарамагской ГЭС</vt:lpstr>
      <vt:lpstr>Слайд 26</vt:lpstr>
      <vt:lpstr>Буква осетинского алфавита Æ из металла и дерева расположилась между Фиагдоном и Даргавсом</vt:lpstr>
      <vt:lpstr>Колесо Балсага (Даргавс, «Город мертвых»)</vt:lpstr>
      <vt:lpstr>Скульптура «Танец с кинжалами» установлена  в Верхнем Згиде (Алагирский район)</vt:lpstr>
      <vt:lpstr>Донбеттыр (Куртатинское ущелье)</vt:lpstr>
      <vt:lpstr>Я люблю Осетию!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работа на тему: «Арт-объекты РСО-Алании и их связь с осетинской национальной культурой»</dc:title>
  <dc:creator>Liza</dc:creator>
  <cp:lastModifiedBy>СВЕТЛАНА СЕРГЕЕВНА</cp:lastModifiedBy>
  <cp:revision>89</cp:revision>
  <dcterms:created xsi:type="dcterms:W3CDTF">2023-11-03T13:20:37Z</dcterms:created>
  <dcterms:modified xsi:type="dcterms:W3CDTF">2023-11-09T15:03:36Z</dcterms:modified>
</cp:coreProperties>
</file>