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60" r:id="rId4"/>
    <p:sldId id="261" r:id="rId5"/>
    <p:sldId id="259" r:id="rId6"/>
    <p:sldId id="258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105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6A7EA2-F544-4585-8978-84F3240F81FE}" type="datetimeFigureOut">
              <a:rPr lang="ru-RU" smtClean="0"/>
              <a:t>06.02.2018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B8809B4-4AA8-4173-9E21-2568A8C37F3C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6A7EA2-F544-4585-8978-84F3240F81FE}" type="datetimeFigureOut">
              <a:rPr lang="ru-RU" smtClean="0"/>
              <a:t>06.02.2018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8809B4-4AA8-4173-9E21-2568A8C37F3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6A7EA2-F544-4585-8978-84F3240F81FE}" type="datetimeFigureOut">
              <a:rPr lang="ru-RU" smtClean="0"/>
              <a:t>06.02.2018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8809B4-4AA8-4173-9E21-2568A8C37F3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бъект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E96A7EA2-F544-4585-8978-84F3240F81FE}" type="datetimeFigureOut">
              <a:rPr lang="ru-RU" smtClean="0"/>
              <a:t>06.02.2018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5B8809B4-4AA8-4173-9E21-2568A8C37F3C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6A7EA2-F544-4585-8978-84F3240F81FE}" type="datetimeFigureOut">
              <a:rPr lang="ru-RU" smtClean="0"/>
              <a:t>06.02.2018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8809B4-4AA8-4173-9E21-2568A8C37F3C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6A7EA2-F544-4585-8978-84F3240F81FE}" type="datetimeFigureOut">
              <a:rPr lang="ru-RU" smtClean="0"/>
              <a:t>06.02.2018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8809B4-4AA8-4173-9E21-2568A8C37F3C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8809B4-4AA8-4173-9E21-2568A8C37F3C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6A7EA2-F544-4585-8978-84F3240F81FE}" type="datetimeFigureOut">
              <a:rPr lang="ru-RU" smtClean="0"/>
              <a:t>06.02.2018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Объект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Объект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6A7EA2-F544-4585-8978-84F3240F81FE}" type="datetimeFigureOut">
              <a:rPr lang="ru-RU" smtClean="0"/>
              <a:t>06.02.2018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8809B4-4AA8-4173-9E21-2568A8C37F3C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6A7EA2-F544-4585-8978-84F3240F81FE}" type="datetimeFigureOut">
              <a:rPr lang="ru-RU" smtClean="0"/>
              <a:t>06.02.2018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8809B4-4AA8-4173-9E21-2568A8C37F3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Объект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E96A7EA2-F544-4585-8978-84F3240F81FE}" type="datetimeFigureOut">
              <a:rPr lang="ru-RU" smtClean="0"/>
              <a:t>06.02.2018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5B8809B4-4AA8-4173-9E21-2568A8C37F3C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6A7EA2-F544-4585-8978-84F3240F81FE}" type="datetimeFigureOut">
              <a:rPr lang="ru-RU" smtClean="0"/>
              <a:t>06.02.2018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B8809B4-4AA8-4173-9E21-2568A8C37F3C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E96A7EA2-F544-4585-8978-84F3240F81FE}" type="datetimeFigureOut">
              <a:rPr lang="ru-RU" smtClean="0"/>
              <a:t>06.02.2018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5B8809B4-4AA8-4173-9E21-2568A8C37F3C}" type="slidenum">
              <a:rPr lang="ru-RU" smtClean="0"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332656"/>
            <a:ext cx="8640960" cy="6120680"/>
          </a:xfrm>
        </p:spPr>
        <p:txBody>
          <a:bodyPr/>
          <a:lstStyle/>
          <a:p>
            <a:endParaRPr lang="ru-RU" b="1" dirty="0" smtClean="0"/>
          </a:p>
          <a:p>
            <a:endParaRPr lang="ru-RU" b="1" dirty="0"/>
          </a:p>
          <a:p>
            <a:endParaRPr lang="ru-RU" b="1" dirty="0" smtClean="0"/>
          </a:p>
          <a:p>
            <a:endParaRPr lang="ru-RU" b="1" dirty="0"/>
          </a:p>
          <a:p>
            <a:r>
              <a:rPr lang="ru-RU" sz="3200" b="1" dirty="0" smtClean="0"/>
              <a:t>Жизнь </a:t>
            </a:r>
            <a:r>
              <a:rPr lang="ru-RU" sz="3200" b="1" dirty="0"/>
              <a:t>сильнее смерти </a:t>
            </a:r>
            <a:endParaRPr lang="ru-RU" sz="3200" b="1" dirty="0" smtClean="0"/>
          </a:p>
          <a:p>
            <a:r>
              <a:rPr lang="ru-RU" sz="2400" b="1" dirty="0" smtClean="0"/>
              <a:t>(</a:t>
            </a:r>
            <a:r>
              <a:rPr lang="ru-RU" sz="2400" b="1" dirty="0"/>
              <a:t>по повести М. </a:t>
            </a:r>
            <a:r>
              <a:rPr lang="ru-RU" sz="2400" b="1" dirty="0" err="1"/>
              <a:t>Булкаты</a:t>
            </a:r>
            <a:r>
              <a:rPr lang="ru-RU" sz="2400" b="1" dirty="0"/>
              <a:t> «Семь чёрных бумаг»).</a:t>
            </a:r>
            <a:endParaRPr lang="ru-RU" sz="2400" dirty="0"/>
          </a:p>
          <a:p>
            <a:r>
              <a:rPr lang="ru-RU" sz="3200" dirty="0"/>
              <a:t> </a:t>
            </a:r>
          </a:p>
          <a:p>
            <a:endParaRPr lang="ru-RU" sz="1400" dirty="0" smtClean="0"/>
          </a:p>
          <a:p>
            <a:endParaRPr lang="ru-RU" sz="1400" dirty="0"/>
          </a:p>
          <a:p>
            <a:endParaRPr lang="ru-RU" sz="1400" dirty="0" smtClean="0"/>
          </a:p>
          <a:p>
            <a:r>
              <a:rPr lang="ru-RU" dirty="0"/>
              <a:t> </a:t>
            </a: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468544" y="2996952"/>
            <a:ext cx="1368152" cy="60349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529329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95536" y="620688"/>
            <a:ext cx="8291264" cy="5475312"/>
          </a:xfrm>
        </p:spPr>
        <p:txBody>
          <a:bodyPr/>
          <a:lstStyle/>
          <a:p>
            <a:pPr marL="0" indent="0">
              <a:buNone/>
            </a:pPr>
            <a:r>
              <a:rPr lang="ru-RU" i="1" dirty="0" smtClean="0"/>
              <a:t>  </a:t>
            </a:r>
          </a:p>
          <a:p>
            <a:pPr marL="0" indent="0">
              <a:buNone/>
            </a:pPr>
            <a:r>
              <a:rPr lang="ru-RU" sz="3200" i="1" dirty="0" smtClean="0"/>
              <a:t>Поучать </a:t>
            </a:r>
            <a:r>
              <a:rPr lang="ru-RU" sz="3200" i="1" dirty="0"/>
              <a:t>можно только примером.</a:t>
            </a:r>
            <a:endParaRPr lang="ru-RU" sz="3200" dirty="0"/>
          </a:p>
          <a:p>
            <a:pPr marL="0" indent="0">
              <a:buNone/>
            </a:pPr>
            <a:r>
              <a:rPr lang="ru-RU" sz="3200" i="1" dirty="0"/>
              <a:t>                                                  Л.Н. Толстой</a:t>
            </a:r>
            <a:endParaRPr lang="ru-RU" sz="3200" dirty="0"/>
          </a:p>
          <a:p>
            <a:pPr marL="0" indent="0">
              <a:buNone/>
            </a:pPr>
            <a:r>
              <a:rPr lang="ru-RU" sz="3200" i="1" dirty="0"/>
              <a:t>Мир сильнее войны, а жизнь сильнее смерти.</a:t>
            </a:r>
            <a:endParaRPr lang="ru-RU" sz="3200" dirty="0"/>
          </a:p>
          <a:p>
            <a:pPr marL="0" indent="0">
              <a:buNone/>
            </a:pPr>
            <a:r>
              <a:rPr lang="ru-RU" sz="3200" i="1" dirty="0" smtClean="0"/>
              <a:t>                                                   Б</a:t>
            </a:r>
            <a:r>
              <a:rPr lang="ru-RU" sz="3200" i="1" dirty="0"/>
              <a:t>. Груздев</a:t>
            </a:r>
            <a:endParaRPr lang="ru-RU" sz="3200" dirty="0"/>
          </a:p>
          <a:p>
            <a:pPr marL="0" indent="0">
              <a:buNone/>
            </a:pPr>
            <a:r>
              <a:rPr lang="ru-RU" sz="3200" i="1" dirty="0"/>
              <a:t>Истинное мужество обнаруживается во время бедствия.</a:t>
            </a:r>
            <a:endParaRPr lang="ru-RU" sz="3200" dirty="0"/>
          </a:p>
          <a:p>
            <a:pPr marL="0" indent="0">
              <a:buNone/>
            </a:pPr>
            <a:r>
              <a:rPr lang="ru-RU" sz="3200" i="1" dirty="0"/>
              <a:t>                                           </a:t>
            </a:r>
            <a:r>
              <a:rPr lang="ru-RU" sz="3200" i="1" dirty="0" smtClean="0"/>
              <a:t>         </a:t>
            </a:r>
            <a:r>
              <a:rPr lang="ru-RU" sz="3200" i="1" dirty="0"/>
              <a:t>Вольтер</a:t>
            </a:r>
            <a:endParaRPr lang="ru-RU" sz="32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724128" y="-531440"/>
            <a:ext cx="2962672" cy="216024"/>
          </a:xfrm>
        </p:spPr>
        <p:txBody>
          <a:bodyPr>
            <a:normAutofit fontScale="90000"/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43064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635896" y="-1539552"/>
            <a:ext cx="8229600" cy="1219200"/>
          </a:xfrm>
        </p:spPr>
        <p:txBody>
          <a:bodyPr/>
          <a:lstStyle/>
          <a:p>
            <a:endParaRPr lang="ru-RU"/>
          </a:p>
        </p:txBody>
      </p:sp>
      <p:pic>
        <p:nvPicPr>
          <p:cNvPr id="2050" name="Picture 2" descr="C:\Users\школа\Desktop\бибо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332656"/>
            <a:ext cx="2447964" cy="3807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школа\Desktop\ск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6575" y="548680"/>
            <a:ext cx="3386191" cy="2898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школа\Desktop\сказит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2420888"/>
            <a:ext cx="2480708" cy="39726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277257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 flipV="1">
            <a:off x="5724128" y="-531440"/>
            <a:ext cx="2962672" cy="144015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3074" name="Picture 2" descr="C:\Users\школа\Desktop\маузер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4509120"/>
            <a:ext cx="3489960" cy="1962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школа\Desktop\кресло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651702"/>
            <a:ext cx="3703269" cy="3024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школа\Desktop\фандыр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908720"/>
            <a:ext cx="3456384" cy="4608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001921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23528" y="548680"/>
            <a:ext cx="8363272" cy="554732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sz="4800" dirty="0" smtClean="0"/>
          </a:p>
          <a:p>
            <a:pPr marL="0" indent="0">
              <a:buNone/>
            </a:pPr>
            <a:r>
              <a:rPr lang="ru-RU" sz="4800" dirty="0" smtClean="0"/>
              <a:t>ФАНДЫР ?</a:t>
            </a:r>
          </a:p>
          <a:p>
            <a:pPr marL="0" indent="0">
              <a:buNone/>
            </a:pPr>
            <a:r>
              <a:rPr lang="ru-RU" sz="4800" dirty="0"/>
              <a:t> </a:t>
            </a:r>
            <a:r>
              <a:rPr lang="ru-RU" sz="4800" dirty="0" smtClean="0"/>
              <a:t>                                </a:t>
            </a:r>
          </a:p>
          <a:p>
            <a:pPr marL="0" indent="0">
              <a:buNone/>
            </a:pPr>
            <a:r>
              <a:rPr lang="ru-RU" sz="4800" dirty="0" smtClean="0"/>
              <a:t>                              ОРУЖИЕ?</a:t>
            </a:r>
            <a:endParaRPr lang="ru-RU" sz="48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 rot="15278634" flipV="1">
            <a:off x="6664239" y="-936932"/>
            <a:ext cx="1447918" cy="183407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342716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0" y="476672"/>
            <a:ext cx="8435280" cy="5619328"/>
          </a:xfrm>
        </p:spPr>
        <p:txBody>
          <a:bodyPr/>
          <a:lstStyle/>
          <a:p>
            <a:pPr marL="0" indent="0">
              <a:buNone/>
            </a:pPr>
            <a:endParaRPr lang="ru-RU" sz="4800" i="1" dirty="0" smtClean="0"/>
          </a:p>
          <a:p>
            <a:pPr marL="0" indent="0">
              <a:buNone/>
            </a:pPr>
            <a:endParaRPr lang="ru-RU" sz="4800" i="1" dirty="0"/>
          </a:p>
          <a:p>
            <a:pPr marL="0" indent="0">
              <a:buNone/>
            </a:pPr>
            <a:r>
              <a:rPr lang="ru-RU" sz="4800" i="1" dirty="0" smtClean="0"/>
              <a:t>Мир </a:t>
            </a:r>
            <a:r>
              <a:rPr lang="ru-RU" sz="4800" i="1" dirty="0"/>
              <a:t>сильнее войны</a:t>
            </a:r>
            <a:r>
              <a:rPr lang="ru-RU" sz="4800" i="1" dirty="0" smtClean="0"/>
              <a:t>,</a:t>
            </a:r>
          </a:p>
          <a:p>
            <a:pPr marL="0" indent="0">
              <a:buNone/>
            </a:pPr>
            <a:r>
              <a:rPr lang="ru-RU" sz="4800" i="1" dirty="0"/>
              <a:t> </a:t>
            </a:r>
            <a:r>
              <a:rPr lang="ru-RU" sz="4800" i="1" dirty="0" smtClean="0"/>
              <a:t>       </a:t>
            </a:r>
            <a:r>
              <a:rPr lang="ru-RU" sz="4800" i="1" dirty="0"/>
              <a:t>а жизнь сильнее смерти.</a:t>
            </a:r>
            <a:endParaRPr lang="ru-RU" sz="4800" dirty="0"/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796136" y="-433143"/>
            <a:ext cx="2890664" cy="4571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4326735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150</TotalTime>
  <Words>62</Words>
  <Application>Microsoft Office PowerPoint</Application>
  <PresentationFormat>Экран (4:3)</PresentationFormat>
  <Paragraphs>26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Бумажная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школа</dc:creator>
  <cp:lastModifiedBy>школа</cp:lastModifiedBy>
  <cp:revision>6</cp:revision>
  <dcterms:created xsi:type="dcterms:W3CDTF">2018-02-06T06:12:55Z</dcterms:created>
  <dcterms:modified xsi:type="dcterms:W3CDTF">2018-02-06T08:43:30Z</dcterms:modified>
</cp:coreProperties>
</file>