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0" r:id="rId5"/>
    <p:sldId id="264" r:id="rId6"/>
    <p:sldId id="263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C92B4-1D1F-49BF-A573-DDFD01056138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4768A-CA00-461E-9B16-154338609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3965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96536" cy="6858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Государственное бюджетное общеобразовательное учреждение </a:t>
            </a:r>
            <a:b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средняя общеобразовательная школа №8 г. Беслан</a:t>
            </a:r>
            <a:b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/>
            </a:r>
            <a:b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22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/>
            </a:r>
            <a:br>
              <a:rPr lang="ru-RU" sz="22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/>
            </a:r>
            <a:b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М</a:t>
            </a:r>
            <a:r>
              <a:rPr lang="en-US" sz="6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æ</a:t>
            </a:r>
            <a:r>
              <a:rPr lang="ru-RU" sz="60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сгуыт</a:t>
            </a:r>
            <a:r>
              <a:rPr lang="en-US" sz="6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æ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60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дзурынц</a:t>
            </a: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1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1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(Башни говорят) </a:t>
            </a:r>
            <a:b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      Построй свою башню.</a:t>
            </a:r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                        </a:t>
            </a:r>
            <a:r>
              <a:rPr lang="ru-RU" sz="24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Т.Дз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Мамсуров </a:t>
            </a:r>
            <a:b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/>
            </a:r>
            <a:b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учитель осетинского языка и литературы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Елоева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Анжелика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 Юрьевна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3965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4522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i="1" dirty="0" err="1" smtClean="0">
                <a:solidFill>
                  <a:srgbClr val="C00000"/>
                </a:solidFill>
              </a:rPr>
              <a:t>«Адæймаг-мæсыг, дур-мæсыг.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…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æгомыг сты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сæ дыууæ дæр».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Picture 2" descr="C:\Documents and Settings\UsSHOL\Рабочий стол\Арт-объекты\стари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3" y="153003"/>
            <a:ext cx="4032449" cy="5287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3965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sun1-90.userapi.com/s/v1/if1/TdQZIsK4TVY_fH2UW6pI_HyD-aMgbYx7_FWsqEg_VFqZsG9nyCeDQdpRycvNCTTU6f5k5GJ-.jpg?size=400x0&amp;quality=96&amp;crop=0,0,480,480&amp;ava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0"/>
            <a:ext cx="5256584" cy="52565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53732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«Адæймаг-мæсыг, дур-мæсыг.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æгомыг сты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сæ дыууæ дæр».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3965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6322714"/>
          </a:xfrm>
        </p:spPr>
        <p:txBody>
          <a:bodyPr>
            <a:noAutofit/>
          </a:bodyPr>
          <a:lstStyle/>
          <a:p>
            <a:pPr algn="l"/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Джыккайты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Шамил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</a:rPr>
              <a:t>ДЫУУАДÆС  ДЗЫРДЫ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Ирон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дзырдтæ мын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хуртæ сты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...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Уæддæр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Дыууадæс дзырды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- се ‘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ппæтæй хуыздæр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Лæууы сæ сæргъы фарны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дзырдтæн </a:t>
            </a:r>
            <a:r>
              <a:rPr lang="ru-RU" sz="1800" b="1" i="1" dirty="0" smtClean="0">
                <a:solidFill>
                  <a:srgbClr val="FF0000"/>
                </a:solidFill>
              </a:rPr>
              <a:t>ЦАРД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Йæ фидауц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уымæн 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арвы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стъæлфæн 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800" b="1" i="1" dirty="0" smtClean="0">
                <a:solidFill>
                  <a:srgbClr val="FF0000"/>
                </a:solidFill>
              </a:rPr>
              <a:t>АРТ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Нæртон дзырдтæн сæ фæлмæндæр 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у </a:t>
            </a:r>
            <a:r>
              <a:rPr lang="ru-RU" sz="1800" b="1" i="1" dirty="0" smtClean="0">
                <a:solidFill>
                  <a:srgbClr val="FF0000"/>
                </a:solidFill>
              </a:rPr>
              <a:t>МАД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Цæуы йæ армæй адæмыл </a:t>
            </a:r>
            <a:r>
              <a:rPr lang="ru-RU" sz="1800" b="1" i="1" dirty="0" smtClean="0">
                <a:solidFill>
                  <a:srgbClr val="FF0000"/>
                </a:solidFill>
              </a:rPr>
              <a:t>БÆРКАД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Нæ дзыллæйæн йæ рухсдæр бæллиц 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800" b="1" i="1" dirty="0" smtClean="0">
                <a:solidFill>
                  <a:srgbClr val="FF0000"/>
                </a:solidFill>
              </a:rPr>
              <a:t>ФАРН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Уæздан лæгæн йæ уæлдæр цин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ru-RU" sz="1800" b="1" i="1" dirty="0" smtClean="0">
                <a:solidFill>
                  <a:srgbClr val="FF0000"/>
                </a:solidFill>
              </a:rPr>
              <a:t>ÆФСАРМ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Сыгъдæг удæн йæ мæты сæр 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1800" b="1" i="1" dirty="0" smtClean="0">
                <a:solidFill>
                  <a:srgbClr val="FF0000"/>
                </a:solidFill>
              </a:rPr>
              <a:t>ХÆЛАР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Ыскæны 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мах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Хуыцауы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‘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мсæр </a:t>
            </a:r>
            <a:r>
              <a:rPr lang="ru-RU" sz="1800" b="1" i="1" dirty="0" smtClean="0">
                <a:solidFill>
                  <a:srgbClr val="FF0000"/>
                </a:solidFill>
              </a:rPr>
              <a:t>ÆХСАР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Лæджы нысан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ru-RU" sz="1800" b="1" i="1" dirty="0" smtClean="0">
                <a:solidFill>
                  <a:srgbClr val="FF0000"/>
                </a:solidFill>
              </a:rPr>
              <a:t>СÆРИБАР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æмæ </a:t>
            </a:r>
            <a:r>
              <a:rPr lang="ru-RU" sz="1800" b="1" i="1" dirty="0" smtClean="0">
                <a:solidFill>
                  <a:srgbClr val="FF0000"/>
                </a:solidFill>
              </a:rPr>
              <a:t>КАД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Сæ сæрвæлтау хъæуы хæцынæн </a:t>
            </a:r>
            <a:r>
              <a:rPr lang="ru-RU" sz="1800" b="1" i="1" dirty="0" smtClean="0">
                <a:solidFill>
                  <a:srgbClr val="FF0000"/>
                </a:solidFill>
              </a:rPr>
              <a:t>КАРД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Æппæт хæрзтæн </a:t>
            </a:r>
            <a:r>
              <a:rPr lang="ru-RU" sz="1800" b="1" i="1" dirty="0" smtClean="0">
                <a:solidFill>
                  <a:srgbClr val="FF0000"/>
                </a:solidFill>
              </a:rPr>
              <a:t>ИРЫСТОН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у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бындур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, -</a:t>
            </a:r>
            <a:b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Æнæ уый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i="1" dirty="0" err="1" smtClean="0">
                <a:solidFill>
                  <a:schemeClr val="accent2">
                    <a:lumMod val="75000"/>
                  </a:schemeClr>
                </a:solidFill>
              </a:rPr>
              <a:t>мæн нæ тавдзæни сæ хур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3965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8229600" cy="2448272"/>
          </a:xfrm>
        </p:spPr>
        <p:txBody>
          <a:bodyPr>
            <a:noAutofit/>
          </a:bodyPr>
          <a:lstStyle/>
          <a:p>
            <a:r>
              <a:rPr lang="ru-RU" sz="15000" b="1" dirty="0" smtClean="0">
                <a:solidFill>
                  <a:srgbClr val="FF0000"/>
                </a:solidFill>
              </a:rPr>
              <a:t>12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(символ вселенского      миропорядка  и гармонии)</a:t>
            </a:r>
            <a:endParaRPr lang="ru-RU" sz="25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3965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250706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060848"/>
            <a:ext cx="727280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6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Построй свою башню.</a:t>
            </a:r>
            <a:r>
              <a:rPr lang="ru-RU" sz="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    </a:t>
            </a:r>
            <a:r>
              <a:rPr lang="ru-RU" sz="40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Т.Дз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Мамсуров </a:t>
            </a:r>
            <a:endParaRPr lang="ru-RU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4653136"/>
            <a:ext cx="1450504" cy="130100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Содержимое 3" descr="C:\Documents and Settings\UsSHOL\Рабочий стол\карта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77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UsSHOL\Рабочий стол\Арт-объекты\колесо.jpeg"/>
          <p:cNvPicPr/>
          <p:nvPr/>
        </p:nvPicPr>
        <p:blipFill>
          <a:blip r:embed="rId3" cstate="print"/>
          <a:srcRect l="34762" t="14286" r="28571" b="31429"/>
          <a:stretch>
            <a:fillRect/>
          </a:stretch>
        </p:blipFill>
        <p:spPr bwMode="auto">
          <a:xfrm>
            <a:off x="6444208" y="5301208"/>
            <a:ext cx="7920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UsSHOL\Рабочий стол\Арт-объекты\акинак.jpg"/>
          <p:cNvPicPr/>
          <p:nvPr/>
        </p:nvPicPr>
        <p:blipFill>
          <a:blip r:embed="rId4" cstate="print"/>
          <a:srcRect l="38909" t="11475" r="24364" b="9836"/>
          <a:stretch>
            <a:fillRect/>
          </a:stretch>
        </p:blipFill>
        <p:spPr bwMode="auto">
          <a:xfrm>
            <a:off x="6228184" y="4293096"/>
            <a:ext cx="792088" cy="106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UsSHOL\Рабочий стол\Арт-объекты\рог.jpg"/>
          <p:cNvPicPr/>
          <p:nvPr/>
        </p:nvPicPr>
        <p:blipFill>
          <a:blip r:embed="rId5" cstate="print"/>
          <a:srcRect l="33091" t="20765" r="27273" b="46448"/>
          <a:stretch>
            <a:fillRect/>
          </a:stretch>
        </p:blipFill>
        <p:spPr bwMode="auto">
          <a:xfrm>
            <a:off x="3491880" y="4653136"/>
            <a:ext cx="1107182" cy="73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UsSHOL\Рабочий стол\Арт-объекты\лира.jpg"/>
          <p:cNvPicPr/>
          <p:nvPr/>
        </p:nvPicPr>
        <p:blipFill>
          <a:blip r:embed="rId6" cstate="print"/>
          <a:srcRect l="55273" t="3279" r="13454" b="8743"/>
          <a:stretch>
            <a:fillRect/>
          </a:stretch>
        </p:blipFill>
        <p:spPr bwMode="auto">
          <a:xfrm>
            <a:off x="2771800" y="3140968"/>
            <a:ext cx="79208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UsSHOL\Рабочий стол\Арт-объекты\барс.jpg"/>
          <p:cNvPicPr/>
          <p:nvPr/>
        </p:nvPicPr>
        <p:blipFill>
          <a:blip r:embed="rId7" cstate="print"/>
          <a:srcRect l="39308" r="22013"/>
          <a:stretch>
            <a:fillRect/>
          </a:stretch>
        </p:blipFill>
        <p:spPr bwMode="auto">
          <a:xfrm>
            <a:off x="4860032" y="4293096"/>
            <a:ext cx="792088" cy="105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UsSHOL\Рабочий стол\Арт-объекты\коста.jpg"/>
          <p:cNvPicPr/>
          <p:nvPr/>
        </p:nvPicPr>
        <p:blipFill>
          <a:blip r:embed="rId8" cstate="print"/>
          <a:srcRect l="31148" r="31803" b="15758"/>
          <a:stretch>
            <a:fillRect/>
          </a:stretch>
        </p:blipFill>
        <p:spPr bwMode="auto">
          <a:xfrm>
            <a:off x="3779912" y="5445224"/>
            <a:ext cx="7920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UsSHOL\Рабочий стол\Арт-объекты\дамгъа АЕ.jpg"/>
          <p:cNvPicPr/>
          <p:nvPr/>
        </p:nvPicPr>
        <p:blipFill>
          <a:blip r:embed="rId9" cstate="print"/>
          <a:srcRect l="32000" t="16940" r="26182" b="19672"/>
          <a:stretch>
            <a:fillRect/>
          </a:stretch>
        </p:blipFill>
        <p:spPr bwMode="auto">
          <a:xfrm>
            <a:off x="5292080" y="5301208"/>
            <a:ext cx="79208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Documents and Settings\UsSHOL\Рабочий стол\Арт-объекты\стрелы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07704" y="3861048"/>
            <a:ext cx="79208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Documents and Settings\UsSHOL\Рабочий стол\Арт-объекты\танцор.jpg"/>
          <p:cNvPicPr/>
          <p:nvPr/>
        </p:nvPicPr>
        <p:blipFill>
          <a:blip r:embed="rId11" cstate="print"/>
          <a:srcRect l="7014" t="5263" r="6284"/>
          <a:stretch>
            <a:fillRect/>
          </a:stretch>
        </p:blipFill>
        <p:spPr bwMode="auto">
          <a:xfrm>
            <a:off x="2843808" y="5373216"/>
            <a:ext cx="868763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UsSHOL\Рабочий стол\Арт-объекты\скамейка-рог.jpg"/>
          <p:cNvPicPr>
            <a:picLocks noChangeAspect="1" noChangeArrowheads="1"/>
          </p:cNvPicPr>
          <p:nvPr/>
        </p:nvPicPr>
        <p:blipFill>
          <a:blip r:embed="rId12" cstate="print"/>
          <a:srcRect l="25454" t="31561" r="13182" b="8513"/>
          <a:stretch>
            <a:fillRect/>
          </a:stretch>
        </p:blipFill>
        <p:spPr bwMode="auto">
          <a:xfrm>
            <a:off x="1187624" y="5013176"/>
            <a:ext cx="1368153" cy="7114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24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Государственное бюджетное общеобразовательное учреждение  средняя общеобразовательная школа №8 г. Беслан     Мæсгуытæ дзурынц  (Башни говорят)                                     Построй свою башню.                                                     Т.Дз. Мамсуров   учитель осетинского языка и литературы Елоева Анжелика Юрьевна</vt:lpstr>
      <vt:lpstr>«Адæймаг-мæсыг, дур-мæсыг.  … æгомыг сты сæ дыууæ дæр».</vt:lpstr>
      <vt:lpstr>Слайд 3</vt:lpstr>
      <vt:lpstr>                                                       Джыккайты Шамил                                                          ДЫУУАДÆС  ДЗЫРДЫ       Ирон дзырдтæ мын хуртæ сты... Уæддæр      Дыууадæс дзырды - се ‘ппæтæй хуыздæр.       Лæууы сæ сæргъы фарны дзырдтæн ЦАРД,      Йæ фидауц уымæн - арвы стъæлфæн - АРТ.       Нæртон дзырдтæн сæ фæлмæндæр у МАД,      Цæуы йæ армæй адæмыл БÆРКАД.       Нæ дзыллæйæн йæ рухсдæр бæллиц - ФАРН,      Уæздан лæгæн йæ уæлдæр цин - ÆФСАРМ.       Сыгъдæг удæн йæ мæты сæр - ХÆЛАР,      Ыскæны мах Хуыцауы ‘мсæр ÆХСАР.       Лæджы нысан - СÆРИБАР æмæ КАД.      Сæ сæрвæлтау хъæуы хæцынæн КАРД.       Æппæт хæрзтæн ИРЫСТОН у бындур, -      Æнæ уый мæн нæ тавдзæни сæ хур. </vt:lpstr>
      <vt:lpstr>12 (символ вселенского      миропорядка  и гармонии)</vt:lpstr>
      <vt:lpstr>   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</dc:creator>
  <cp:lastModifiedBy>Анжела</cp:lastModifiedBy>
  <cp:revision>39</cp:revision>
  <dcterms:created xsi:type="dcterms:W3CDTF">2021-06-16T11:24:29Z</dcterms:created>
  <dcterms:modified xsi:type="dcterms:W3CDTF">2022-11-26T16:36:48Z</dcterms:modified>
</cp:coreProperties>
</file>