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2" r:id="rId19"/>
    <p:sldId id="276" r:id="rId20"/>
    <p:sldId id="271" r:id="rId2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EECF8-C105-4AD2-9C7B-D542F654A5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93A9F3-2764-4B89-9C1E-6FB9640BCC68}">
      <dgm:prSet phldrT="[Текст]"/>
      <dgm:spPr/>
      <dgm:t>
        <a:bodyPr/>
        <a:lstStyle/>
        <a:p>
          <a:r>
            <a:rPr lang="ru-RU" dirty="0" smtClean="0"/>
            <a:t>Блага</a:t>
          </a:r>
          <a:endParaRPr lang="ru-RU" dirty="0"/>
        </a:p>
      </dgm:t>
    </dgm:pt>
    <dgm:pt modelId="{68E52DA1-6214-415C-8886-09A30109E67B}" type="parTrans" cxnId="{C794802E-5233-487C-83CC-0CD45A181C2F}">
      <dgm:prSet/>
      <dgm:spPr/>
      <dgm:t>
        <a:bodyPr/>
        <a:lstStyle/>
        <a:p>
          <a:endParaRPr lang="ru-RU"/>
        </a:p>
      </dgm:t>
    </dgm:pt>
    <dgm:pt modelId="{C1F39BC5-2597-400C-8BEE-3AB59DA951F6}" type="sibTrans" cxnId="{C794802E-5233-487C-83CC-0CD45A181C2F}">
      <dgm:prSet/>
      <dgm:spPr/>
      <dgm:t>
        <a:bodyPr/>
        <a:lstStyle/>
        <a:p>
          <a:endParaRPr lang="ru-RU"/>
        </a:p>
      </dgm:t>
    </dgm:pt>
    <dgm:pt modelId="{8DEB952A-B10D-4F4F-9D3D-758425C710E3}">
      <dgm:prSet phldrT="[Текст]"/>
      <dgm:spPr/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36F6BA46-5D4C-4F8A-8F77-F46B01CEBE39}" type="parTrans" cxnId="{730AEE0C-8A83-47A4-BDAB-78FA7F3A7BD8}">
      <dgm:prSet/>
      <dgm:spPr/>
      <dgm:t>
        <a:bodyPr/>
        <a:lstStyle/>
        <a:p>
          <a:endParaRPr lang="ru-RU"/>
        </a:p>
      </dgm:t>
    </dgm:pt>
    <dgm:pt modelId="{D381FF5A-F1AD-4B59-B8D3-D4724EE454D9}" type="sibTrans" cxnId="{730AEE0C-8A83-47A4-BDAB-78FA7F3A7BD8}">
      <dgm:prSet/>
      <dgm:spPr/>
      <dgm:t>
        <a:bodyPr/>
        <a:lstStyle/>
        <a:p>
          <a:endParaRPr lang="ru-RU"/>
        </a:p>
      </dgm:t>
    </dgm:pt>
    <dgm:pt modelId="{7A7A8B99-18B3-4D27-9A1A-CCC5C7272FBB}">
      <dgm:prSet phldrT="[Текст]"/>
      <dgm:spPr/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C67FB450-E805-4A97-AD92-BCCBF9C8151C}" type="parTrans" cxnId="{77CD3A06-9B16-4AD5-8970-FAE5546DF878}">
      <dgm:prSet/>
      <dgm:spPr/>
      <dgm:t>
        <a:bodyPr/>
        <a:lstStyle/>
        <a:p>
          <a:endParaRPr lang="ru-RU"/>
        </a:p>
      </dgm:t>
    </dgm:pt>
    <dgm:pt modelId="{E5B9D31A-784D-4423-9D42-2BBFB322E8C1}" type="sibTrans" cxnId="{77CD3A06-9B16-4AD5-8970-FAE5546DF878}">
      <dgm:prSet/>
      <dgm:spPr/>
      <dgm:t>
        <a:bodyPr/>
        <a:lstStyle/>
        <a:p>
          <a:endParaRPr lang="ru-RU"/>
        </a:p>
      </dgm:t>
    </dgm:pt>
    <dgm:pt modelId="{1D2DCB67-1389-4C86-A346-3F89A550055C}">
      <dgm:prSet phldrT="[Текст]"/>
      <dgm:spPr/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E178E3A4-EF9E-46EC-9556-FA5D1ED5DDE6}" type="parTrans" cxnId="{C02A78C2-7FB1-4501-9BFC-312EF2FB4E03}">
      <dgm:prSet/>
      <dgm:spPr/>
      <dgm:t>
        <a:bodyPr/>
        <a:lstStyle/>
        <a:p>
          <a:endParaRPr lang="ru-RU"/>
        </a:p>
      </dgm:t>
    </dgm:pt>
    <dgm:pt modelId="{C823CC96-5EDE-4859-BF79-1480412B7A99}" type="sibTrans" cxnId="{C02A78C2-7FB1-4501-9BFC-312EF2FB4E03}">
      <dgm:prSet/>
      <dgm:spPr/>
      <dgm:t>
        <a:bodyPr/>
        <a:lstStyle/>
        <a:p>
          <a:endParaRPr lang="ru-RU"/>
        </a:p>
      </dgm:t>
    </dgm:pt>
    <dgm:pt modelId="{C32626D9-18DA-4404-ACE8-969CE89D5F14}">
      <dgm:prSet phldrT="[Текст]"/>
      <dgm:spPr/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5CDB3DC5-BC71-4888-AA48-0C0C81546AB7}" type="parTrans" cxnId="{46334EE4-6230-4289-A732-5300074DECD6}">
      <dgm:prSet/>
      <dgm:spPr/>
      <dgm:t>
        <a:bodyPr/>
        <a:lstStyle/>
        <a:p>
          <a:endParaRPr lang="ru-RU"/>
        </a:p>
      </dgm:t>
    </dgm:pt>
    <dgm:pt modelId="{A29FB246-5137-4590-9843-027F991DF415}" type="sibTrans" cxnId="{46334EE4-6230-4289-A732-5300074DECD6}">
      <dgm:prSet/>
      <dgm:spPr/>
      <dgm:t>
        <a:bodyPr/>
        <a:lstStyle/>
        <a:p>
          <a:endParaRPr lang="ru-RU"/>
        </a:p>
      </dgm:t>
    </dgm:pt>
    <dgm:pt modelId="{7D0B2CAC-D872-4AE4-BD26-84034F1159A6}">
      <dgm:prSet phldrT="[Текст]"/>
      <dgm:spPr/>
      <dgm:t>
        <a:bodyPr/>
        <a:lstStyle/>
        <a:p>
          <a:r>
            <a:rPr lang="ru-RU" dirty="0" smtClean="0"/>
            <a:t>???</a:t>
          </a:r>
          <a:endParaRPr lang="ru-RU" dirty="0"/>
        </a:p>
      </dgm:t>
    </dgm:pt>
    <dgm:pt modelId="{839C092D-DC7D-4DCD-9420-9048BFAFC39F}" type="parTrans" cxnId="{D681496F-0246-42EC-A761-52A0956C2A9F}">
      <dgm:prSet/>
      <dgm:spPr/>
      <dgm:t>
        <a:bodyPr/>
        <a:lstStyle/>
        <a:p>
          <a:endParaRPr lang="ru-RU"/>
        </a:p>
      </dgm:t>
    </dgm:pt>
    <dgm:pt modelId="{7C2E3DBE-44DF-4950-9C10-54007467952E}" type="sibTrans" cxnId="{D681496F-0246-42EC-A761-52A0956C2A9F}">
      <dgm:prSet/>
      <dgm:spPr/>
      <dgm:t>
        <a:bodyPr/>
        <a:lstStyle/>
        <a:p>
          <a:endParaRPr lang="ru-RU"/>
        </a:p>
      </dgm:t>
    </dgm:pt>
    <dgm:pt modelId="{A3ECAA46-40A9-460F-B91C-A858B9751198}" type="pres">
      <dgm:prSet presAssocID="{396EECF8-C105-4AD2-9C7B-D542F654A5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D5182A-44DB-43A2-8C1E-23EC2C812C81}" type="pres">
      <dgm:prSet presAssocID="{7893A9F3-2764-4B89-9C1E-6FB9640BCC68}" presName="hierRoot1" presStyleCnt="0"/>
      <dgm:spPr/>
    </dgm:pt>
    <dgm:pt modelId="{295C4DFE-E239-4DB3-826E-602C51ABF74C}" type="pres">
      <dgm:prSet presAssocID="{7893A9F3-2764-4B89-9C1E-6FB9640BCC68}" presName="composite" presStyleCnt="0"/>
      <dgm:spPr/>
    </dgm:pt>
    <dgm:pt modelId="{8C983B4C-EC2F-4D53-BEF0-D41CFE0C4EFC}" type="pres">
      <dgm:prSet presAssocID="{7893A9F3-2764-4B89-9C1E-6FB9640BCC68}" presName="background" presStyleLbl="node0" presStyleIdx="0" presStyleCnt="1"/>
      <dgm:spPr/>
    </dgm:pt>
    <dgm:pt modelId="{4FD3FE43-3560-433A-B52C-580E30F7857B}" type="pres">
      <dgm:prSet presAssocID="{7893A9F3-2764-4B89-9C1E-6FB9640BCC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E4EE8-B972-425E-ACFE-4C64121EA159}" type="pres">
      <dgm:prSet presAssocID="{7893A9F3-2764-4B89-9C1E-6FB9640BCC68}" presName="hierChild2" presStyleCnt="0"/>
      <dgm:spPr/>
    </dgm:pt>
    <dgm:pt modelId="{C87A45C7-0006-4547-A31D-4CD24C03640F}" type="pres">
      <dgm:prSet presAssocID="{36F6BA46-5D4C-4F8A-8F77-F46B01CEBE3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353C090-1A5A-473F-B3B5-6D04F94B8592}" type="pres">
      <dgm:prSet presAssocID="{8DEB952A-B10D-4F4F-9D3D-758425C710E3}" presName="hierRoot2" presStyleCnt="0"/>
      <dgm:spPr/>
    </dgm:pt>
    <dgm:pt modelId="{0C75CB16-29B0-42FC-82F6-7A7FBB9F74F2}" type="pres">
      <dgm:prSet presAssocID="{8DEB952A-B10D-4F4F-9D3D-758425C710E3}" presName="composite2" presStyleCnt="0"/>
      <dgm:spPr/>
    </dgm:pt>
    <dgm:pt modelId="{E1D4AFB8-96AC-4AAF-B536-3DE410CE9681}" type="pres">
      <dgm:prSet presAssocID="{8DEB952A-B10D-4F4F-9D3D-758425C710E3}" presName="background2" presStyleLbl="node2" presStyleIdx="0" presStyleCnt="2"/>
      <dgm:spPr/>
    </dgm:pt>
    <dgm:pt modelId="{FB7C2D8A-B31E-4E45-A261-843EE93ABC09}" type="pres">
      <dgm:prSet presAssocID="{8DEB952A-B10D-4F4F-9D3D-758425C710E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A2914-4817-4B29-B349-5D5E767B1D8E}" type="pres">
      <dgm:prSet presAssocID="{8DEB952A-B10D-4F4F-9D3D-758425C710E3}" presName="hierChild3" presStyleCnt="0"/>
      <dgm:spPr/>
    </dgm:pt>
    <dgm:pt modelId="{5558FF8B-B249-4004-AA15-58FE1DA246F0}" type="pres">
      <dgm:prSet presAssocID="{C67FB450-E805-4A97-AD92-BCCBF9C8151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0E818A8-8456-491D-ACA2-C52FC1B8B7DA}" type="pres">
      <dgm:prSet presAssocID="{7A7A8B99-18B3-4D27-9A1A-CCC5C7272FBB}" presName="hierRoot3" presStyleCnt="0"/>
      <dgm:spPr/>
    </dgm:pt>
    <dgm:pt modelId="{A4A2BF25-90A6-4C6B-B68A-C6479737E337}" type="pres">
      <dgm:prSet presAssocID="{7A7A8B99-18B3-4D27-9A1A-CCC5C7272FBB}" presName="composite3" presStyleCnt="0"/>
      <dgm:spPr/>
    </dgm:pt>
    <dgm:pt modelId="{A3784EF2-6F48-4F17-A9D2-4C0403193AFE}" type="pres">
      <dgm:prSet presAssocID="{7A7A8B99-18B3-4D27-9A1A-CCC5C7272FBB}" presName="background3" presStyleLbl="node3" presStyleIdx="0" presStyleCnt="3"/>
      <dgm:spPr/>
    </dgm:pt>
    <dgm:pt modelId="{5CD74F00-0D03-4807-B457-7ACB9130EB60}" type="pres">
      <dgm:prSet presAssocID="{7A7A8B99-18B3-4D27-9A1A-CCC5C7272FB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E51E3-3434-4324-968D-DB5F6F2E20FC}" type="pres">
      <dgm:prSet presAssocID="{7A7A8B99-18B3-4D27-9A1A-CCC5C7272FBB}" presName="hierChild4" presStyleCnt="0"/>
      <dgm:spPr/>
    </dgm:pt>
    <dgm:pt modelId="{C6CEE9AA-6468-4098-9049-D812DE5D866D}" type="pres">
      <dgm:prSet presAssocID="{E178E3A4-EF9E-46EC-9556-FA5D1ED5DDE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BF09C69-398E-4969-982D-8FA7C9DD8807}" type="pres">
      <dgm:prSet presAssocID="{1D2DCB67-1389-4C86-A346-3F89A550055C}" presName="hierRoot3" presStyleCnt="0"/>
      <dgm:spPr/>
    </dgm:pt>
    <dgm:pt modelId="{6BAF1826-2167-4B4F-B44D-25DFE6496E45}" type="pres">
      <dgm:prSet presAssocID="{1D2DCB67-1389-4C86-A346-3F89A550055C}" presName="composite3" presStyleCnt="0"/>
      <dgm:spPr/>
    </dgm:pt>
    <dgm:pt modelId="{09DF253A-4D35-4270-91D9-72CB00BFE4C3}" type="pres">
      <dgm:prSet presAssocID="{1D2DCB67-1389-4C86-A346-3F89A550055C}" presName="background3" presStyleLbl="node3" presStyleIdx="1" presStyleCnt="3"/>
      <dgm:spPr/>
    </dgm:pt>
    <dgm:pt modelId="{78689621-58EC-4758-8C00-6B703ACC8956}" type="pres">
      <dgm:prSet presAssocID="{1D2DCB67-1389-4C86-A346-3F89A550055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DA56A-A843-400C-B263-C2E689F6F3B3}" type="pres">
      <dgm:prSet presAssocID="{1D2DCB67-1389-4C86-A346-3F89A550055C}" presName="hierChild4" presStyleCnt="0"/>
      <dgm:spPr/>
    </dgm:pt>
    <dgm:pt modelId="{558B0F48-C9C5-47D6-B153-85969E43B1DF}" type="pres">
      <dgm:prSet presAssocID="{5CDB3DC5-BC71-4888-AA48-0C0C81546AB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5D44BC-3D13-4E39-AE9F-64C16CCC8241}" type="pres">
      <dgm:prSet presAssocID="{C32626D9-18DA-4404-ACE8-969CE89D5F14}" presName="hierRoot2" presStyleCnt="0"/>
      <dgm:spPr/>
    </dgm:pt>
    <dgm:pt modelId="{A603D1E6-10AD-4F32-A072-B342DA2313A8}" type="pres">
      <dgm:prSet presAssocID="{C32626D9-18DA-4404-ACE8-969CE89D5F14}" presName="composite2" presStyleCnt="0"/>
      <dgm:spPr/>
    </dgm:pt>
    <dgm:pt modelId="{E4EEF175-437B-4A11-9FC4-D1CA61185AB9}" type="pres">
      <dgm:prSet presAssocID="{C32626D9-18DA-4404-ACE8-969CE89D5F14}" presName="background2" presStyleLbl="node2" presStyleIdx="1" presStyleCnt="2"/>
      <dgm:spPr/>
    </dgm:pt>
    <dgm:pt modelId="{45881FF2-5A8A-4333-8AB5-6FFC778BE15C}" type="pres">
      <dgm:prSet presAssocID="{C32626D9-18DA-4404-ACE8-969CE89D5F1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C4AB5-107A-41B8-9E2F-D91ADF926F09}" type="pres">
      <dgm:prSet presAssocID="{C32626D9-18DA-4404-ACE8-969CE89D5F14}" presName="hierChild3" presStyleCnt="0"/>
      <dgm:spPr/>
    </dgm:pt>
    <dgm:pt modelId="{10B14476-4A8C-4E14-8E06-85F68A692542}" type="pres">
      <dgm:prSet presAssocID="{839C092D-DC7D-4DCD-9420-9048BFAFC39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D54894C-D28E-423F-951A-62092031F0A0}" type="pres">
      <dgm:prSet presAssocID="{7D0B2CAC-D872-4AE4-BD26-84034F1159A6}" presName="hierRoot3" presStyleCnt="0"/>
      <dgm:spPr/>
    </dgm:pt>
    <dgm:pt modelId="{886DC850-01E8-44E6-85FF-BAD9C794B319}" type="pres">
      <dgm:prSet presAssocID="{7D0B2CAC-D872-4AE4-BD26-84034F1159A6}" presName="composite3" presStyleCnt="0"/>
      <dgm:spPr/>
    </dgm:pt>
    <dgm:pt modelId="{C50509EA-ACC4-44E7-BD54-C8B716B0F75D}" type="pres">
      <dgm:prSet presAssocID="{7D0B2CAC-D872-4AE4-BD26-84034F1159A6}" presName="background3" presStyleLbl="node3" presStyleIdx="2" presStyleCnt="3"/>
      <dgm:spPr/>
    </dgm:pt>
    <dgm:pt modelId="{D43748E6-30A8-4456-B1A4-A9BC5C8157E7}" type="pres">
      <dgm:prSet presAssocID="{7D0B2CAC-D872-4AE4-BD26-84034F1159A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376610-C0BA-4906-BC0E-3D6714C5CF5B}" type="pres">
      <dgm:prSet presAssocID="{7D0B2CAC-D872-4AE4-BD26-84034F1159A6}" presName="hierChild4" presStyleCnt="0"/>
      <dgm:spPr/>
    </dgm:pt>
  </dgm:ptLst>
  <dgm:cxnLst>
    <dgm:cxn modelId="{983054AF-70A0-4640-8A96-D9773C06D21B}" type="presOf" srcId="{396EECF8-C105-4AD2-9C7B-D542F654A5B3}" destId="{A3ECAA46-40A9-460F-B91C-A858B9751198}" srcOrd="0" destOrd="0" presId="urn:microsoft.com/office/officeart/2005/8/layout/hierarchy1"/>
    <dgm:cxn modelId="{C5492055-4FEE-409F-A420-EF3185A9AE50}" type="presOf" srcId="{1D2DCB67-1389-4C86-A346-3F89A550055C}" destId="{78689621-58EC-4758-8C00-6B703ACC8956}" srcOrd="0" destOrd="0" presId="urn:microsoft.com/office/officeart/2005/8/layout/hierarchy1"/>
    <dgm:cxn modelId="{E72D5546-AF3C-4971-BFC8-826D0F723D87}" type="presOf" srcId="{7893A9F3-2764-4B89-9C1E-6FB9640BCC68}" destId="{4FD3FE43-3560-433A-B52C-580E30F7857B}" srcOrd="0" destOrd="0" presId="urn:microsoft.com/office/officeart/2005/8/layout/hierarchy1"/>
    <dgm:cxn modelId="{AEF8026E-254F-48F5-8717-276072329C7E}" type="presOf" srcId="{E178E3A4-EF9E-46EC-9556-FA5D1ED5DDE6}" destId="{C6CEE9AA-6468-4098-9049-D812DE5D866D}" srcOrd="0" destOrd="0" presId="urn:microsoft.com/office/officeart/2005/8/layout/hierarchy1"/>
    <dgm:cxn modelId="{291424B2-DF02-44DD-BFA7-0AB372A4EAE7}" type="presOf" srcId="{5CDB3DC5-BC71-4888-AA48-0C0C81546AB7}" destId="{558B0F48-C9C5-47D6-B153-85969E43B1DF}" srcOrd="0" destOrd="0" presId="urn:microsoft.com/office/officeart/2005/8/layout/hierarchy1"/>
    <dgm:cxn modelId="{D681496F-0246-42EC-A761-52A0956C2A9F}" srcId="{C32626D9-18DA-4404-ACE8-969CE89D5F14}" destId="{7D0B2CAC-D872-4AE4-BD26-84034F1159A6}" srcOrd="0" destOrd="0" parTransId="{839C092D-DC7D-4DCD-9420-9048BFAFC39F}" sibTransId="{7C2E3DBE-44DF-4950-9C10-54007467952E}"/>
    <dgm:cxn modelId="{3444AC3C-968C-4B96-80C7-822A7E9406D5}" type="presOf" srcId="{839C092D-DC7D-4DCD-9420-9048BFAFC39F}" destId="{10B14476-4A8C-4E14-8E06-85F68A692542}" srcOrd="0" destOrd="0" presId="urn:microsoft.com/office/officeart/2005/8/layout/hierarchy1"/>
    <dgm:cxn modelId="{77CD3A06-9B16-4AD5-8970-FAE5546DF878}" srcId="{8DEB952A-B10D-4F4F-9D3D-758425C710E3}" destId="{7A7A8B99-18B3-4D27-9A1A-CCC5C7272FBB}" srcOrd="0" destOrd="0" parTransId="{C67FB450-E805-4A97-AD92-BCCBF9C8151C}" sibTransId="{E5B9D31A-784D-4423-9D42-2BBFB322E8C1}"/>
    <dgm:cxn modelId="{5E6A4306-8B3F-4873-BE31-82B15636D8BA}" type="presOf" srcId="{7A7A8B99-18B3-4D27-9A1A-CCC5C7272FBB}" destId="{5CD74F00-0D03-4807-B457-7ACB9130EB60}" srcOrd="0" destOrd="0" presId="urn:microsoft.com/office/officeart/2005/8/layout/hierarchy1"/>
    <dgm:cxn modelId="{14580630-1A74-4DAD-8C3C-5778FC9CB1A4}" type="presOf" srcId="{8DEB952A-B10D-4F4F-9D3D-758425C710E3}" destId="{FB7C2D8A-B31E-4E45-A261-843EE93ABC09}" srcOrd="0" destOrd="0" presId="urn:microsoft.com/office/officeart/2005/8/layout/hierarchy1"/>
    <dgm:cxn modelId="{5AFB8C30-EA06-42E9-B66E-A96CA31FC8F9}" type="presOf" srcId="{C67FB450-E805-4A97-AD92-BCCBF9C8151C}" destId="{5558FF8B-B249-4004-AA15-58FE1DA246F0}" srcOrd="0" destOrd="0" presId="urn:microsoft.com/office/officeart/2005/8/layout/hierarchy1"/>
    <dgm:cxn modelId="{2B3FFA01-3952-4669-A407-C68825812B8A}" type="presOf" srcId="{36F6BA46-5D4C-4F8A-8F77-F46B01CEBE39}" destId="{C87A45C7-0006-4547-A31D-4CD24C03640F}" srcOrd="0" destOrd="0" presId="urn:microsoft.com/office/officeart/2005/8/layout/hierarchy1"/>
    <dgm:cxn modelId="{7331E0B4-E700-4AFE-90EA-F6756B67DF9B}" type="presOf" srcId="{7D0B2CAC-D872-4AE4-BD26-84034F1159A6}" destId="{D43748E6-30A8-4456-B1A4-A9BC5C8157E7}" srcOrd="0" destOrd="0" presId="urn:microsoft.com/office/officeart/2005/8/layout/hierarchy1"/>
    <dgm:cxn modelId="{1C8D3785-988B-4500-922D-0D20D682B444}" type="presOf" srcId="{C32626D9-18DA-4404-ACE8-969CE89D5F14}" destId="{45881FF2-5A8A-4333-8AB5-6FFC778BE15C}" srcOrd="0" destOrd="0" presId="urn:microsoft.com/office/officeart/2005/8/layout/hierarchy1"/>
    <dgm:cxn modelId="{46334EE4-6230-4289-A732-5300074DECD6}" srcId="{7893A9F3-2764-4B89-9C1E-6FB9640BCC68}" destId="{C32626D9-18DA-4404-ACE8-969CE89D5F14}" srcOrd="1" destOrd="0" parTransId="{5CDB3DC5-BC71-4888-AA48-0C0C81546AB7}" sibTransId="{A29FB246-5137-4590-9843-027F991DF415}"/>
    <dgm:cxn modelId="{C02A78C2-7FB1-4501-9BFC-312EF2FB4E03}" srcId="{8DEB952A-B10D-4F4F-9D3D-758425C710E3}" destId="{1D2DCB67-1389-4C86-A346-3F89A550055C}" srcOrd="1" destOrd="0" parTransId="{E178E3A4-EF9E-46EC-9556-FA5D1ED5DDE6}" sibTransId="{C823CC96-5EDE-4859-BF79-1480412B7A99}"/>
    <dgm:cxn modelId="{C794802E-5233-487C-83CC-0CD45A181C2F}" srcId="{396EECF8-C105-4AD2-9C7B-D542F654A5B3}" destId="{7893A9F3-2764-4B89-9C1E-6FB9640BCC68}" srcOrd="0" destOrd="0" parTransId="{68E52DA1-6214-415C-8886-09A30109E67B}" sibTransId="{C1F39BC5-2597-400C-8BEE-3AB59DA951F6}"/>
    <dgm:cxn modelId="{730AEE0C-8A83-47A4-BDAB-78FA7F3A7BD8}" srcId="{7893A9F3-2764-4B89-9C1E-6FB9640BCC68}" destId="{8DEB952A-B10D-4F4F-9D3D-758425C710E3}" srcOrd="0" destOrd="0" parTransId="{36F6BA46-5D4C-4F8A-8F77-F46B01CEBE39}" sibTransId="{D381FF5A-F1AD-4B59-B8D3-D4724EE454D9}"/>
    <dgm:cxn modelId="{D90C50F4-F0BB-41DC-AAD3-E08451C99DD7}" type="presParOf" srcId="{A3ECAA46-40A9-460F-B91C-A858B9751198}" destId="{ACD5182A-44DB-43A2-8C1E-23EC2C812C81}" srcOrd="0" destOrd="0" presId="urn:microsoft.com/office/officeart/2005/8/layout/hierarchy1"/>
    <dgm:cxn modelId="{861F704C-29C9-4E04-8BDD-FA6A9B38C78C}" type="presParOf" srcId="{ACD5182A-44DB-43A2-8C1E-23EC2C812C81}" destId="{295C4DFE-E239-4DB3-826E-602C51ABF74C}" srcOrd="0" destOrd="0" presId="urn:microsoft.com/office/officeart/2005/8/layout/hierarchy1"/>
    <dgm:cxn modelId="{D85F7EFA-506E-446A-A7DC-0FC0B7500D24}" type="presParOf" srcId="{295C4DFE-E239-4DB3-826E-602C51ABF74C}" destId="{8C983B4C-EC2F-4D53-BEF0-D41CFE0C4EFC}" srcOrd="0" destOrd="0" presId="urn:microsoft.com/office/officeart/2005/8/layout/hierarchy1"/>
    <dgm:cxn modelId="{BF4913DB-7B40-4406-B6AD-906FCAF934D4}" type="presParOf" srcId="{295C4DFE-E239-4DB3-826E-602C51ABF74C}" destId="{4FD3FE43-3560-433A-B52C-580E30F7857B}" srcOrd="1" destOrd="0" presId="urn:microsoft.com/office/officeart/2005/8/layout/hierarchy1"/>
    <dgm:cxn modelId="{F59DE5D1-DA24-41A8-BAE4-9400D43EDB28}" type="presParOf" srcId="{ACD5182A-44DB-43A2-8C1E-23EC2C812C81}" destId="{6C9E4EE8-B972-425E-ACFE-4C64121EA159}" srcOrd="1" destOrd="0" presId="urn:microsoft.com/office/officeart/2005/8/layout/hierarchy1"/>
    <dgm:cxn modelId="{B0602784-5307-4122-A203-CAB998EEDA9B}" type="presParOf" srcId="{6C9E4EE8-B972-425E-ACFE-4C64121EA159}" destId="{C87A45C7-0006-4547-A31D-4CD24C03640F}" srcOrd="0" destOrd="0" presId="urn:microsoft.com/office/officeart/2005/8/layout/hierarchy1"/>
    <dgm:cxn modelId="{24120558-11B3-4B3C-AC9E-3677C32B691E}" type="presParOf" srcId="{6C9E4EE8-B972-425E-ACFE-4C64121EA159}" destId="{A353C090-1A5A-473F-B3B5-6D04F94B8592}" srcOrd="1" destOrd="0" presId="urn:microsoft.com/office/officeart/2005/8/layout/hierarchy1"/>
    <dgm:cxn modelId="{8A7CF909-9D2A-4F30-8D38-19151E00A67A}" type="presParOf" srcId="{A353C090-1A5A-473F-B3B5-6D04F94B8592}" destId="{0C75CB16-29B0-42FC-82F6-7A7FBB9F74F2}" srcOrd="0" destOrd="0" presId="urn:microsoft.com/office/officeart/2005/8/layout/hierarchy1"/>
    <dgm:cxn modelId="{3A298E6C-774D-401B-BB76-1DB2605112F7}" type="presParOf" srcId="{0C75CB16-29B0-42FC-82F6-7A7FBB9F74F2}" destId="{E1D4AFB8-96AC-4AAF-B536-3DE410CE9681}" srcOrd="0" destOrd="0" presId="urn:microsoft.com/office/officeart/2005/8/layout/hierarchy1"/>
    <dgm:cxn modelId="{CAA05AF1-7680-40C2-A2E3-4EFCF171B751}" type="presParOf" srcId="{0C75CB16-29B0-42FC-82F6-7A7FBB9F74F2}" destId="{FB7C2D8A-B31E-4E45-A261-843EE93ABC09}" srcOrd="1" destOrd="0" presId="urn:microsoft.com/office/officeart/2005/8/layout/hierarchy1"/>
    <dgm:cxn modelId="{B517FCF4-D597-48ED-9333-F195291EDD54}" type="presParOf" srcId="{A353C090-1A5A-473F-B3B5-6D04F94B8592}" destId="{7E6A2914-4817-4B29-B349-5D5E767B1D8E}" srcOrd="1" destOrd="0" presId="urn:microsoft.com/office/officeart/2005/8/layout/hierarchy1"/>
    <dgm:cxn modelId="{18FD1B15-D96C-4DAC-B98B-9FA113979EEA}" type="presParOf" srcId="{7E6A2914-4817-4B29-B349-5D5E767B1D8E}" destId="{5558FF8B-B249-4004-AA15-58FE1DA246F0}" srcOrd="0" destOrd="0" presId="urn:microsoft.com/office/officeart/2005/8/layout/hierarchy1"/>
    <dgm:cxn modelId="{CCA20140-5D11-4F03-9C0D-4CBEC6ACF9B6}" type="presParOf" srcId="{7E6A2914-4817-4B29-B349-5D5E767B1D8E}" destId="{10E818A8-8456-491D-ACA2-C52FC1B8B7DA}" srcOrd="1" destOrd="0" presId="urn:microsoft.com/office/officeart/2005/8/layout/hierarchy1"/>
    <dgm:cxn modelId="{CD193015-4FA1-4361-A8C1-6C85701C0208}" type="presParOf" srcId="{10E818A8-8456-491D-ACA2-C52FC1B8B7DA}" destId="{A4A2BF25-90A6-4C6B-B68A-C6479737E337}" srcOrd="0" destOrd="0" presId="urn:microsoft.com/office/officeart/2005/8/layout/hierarchy1"/>
    <dgm:cxn modelId="{B48EAE14-F518-40BA-B2DA-8E5A73A9BA52}" type="presParOf" srcId="{A4A2BF25-90A6-4C6B-B68A-C6479737E337}" destId="{A3784EF2-6F48-4F17-A9D2-4C0403193AFE}" srcOrd="0" destOrd="0" presId="urn:microsoft.com/office/officeart/2005/8/layout/hierarchy1"/>
    <dgm:cxn modelId="{347BE7B6-AE08-4D8A-AE45-C8479DD074E5}" type="presParOf" srcId="{A4A2BF25-90A6-4C6B-B68A-C6479737E337}" destId="{5CD74F00-0D03-4807-B457-7ACB9130EB60}" srcOrd="1" destOrd="0" presId="urn:microsoft.com/office/officeart/2005/8/layout/hierarchy1"/>
    <dgm:cxn modelId="{C9133649-9E2C-43E6-A4C4-E0261815B110}" type="presParOf" srcId="{10E818A8-8456-491D-ACA2-C52FC1B8B7DA}" destId="{884E51E3-3434-4324-968D-DB5F6F2E20FC}" srcOrd="1" destOrd="0" presId="urn:microsoft.com/office/officeart/2005/8/layout/hierarchy1"/>
    <dgm:cxn modelId="{181895AC-1F7B-4A90-AF49-21AB4DCAC138}" type="presParOf" srcId="{7E6A2914-4817-4B29-B349-5D5E767B1D8E}" destId="{C6CEE9AA-6468-4098-9049-D812DE5D866D}" srcOrd="2" destOrd="0" presId="urn:microsoft.com/office/officeart/2005/8/layout/hierarchy1"/>
    <dgm:cxn modelId="{2BD030A1-E9B7-46DE-8600-F559816FB073}" type="presParOf" srcId="{7E6A2914-4817-4B29-B349-5D5E767B1D8E}" destId="{8BF09C69-398E-4969-982D-8FA7C9DD8807}" srcOrd="3" destOrd="0" presId="urn:microsoft.com/office/officeart/2005/8/layout/hierarchy1"/>
    <dgm:cxn modelId="{86E61A37-419E-4B1F-938A-86B6A3D3ABE8}" type="presParOf" srcId="{8BF09C69-398E-4969-982D-8FA7C9DD8807}" destId="{6BAF1826-2167-4B4F-B44D-25DFE6496E45}" srcOrd="0" destOrd="0" presId="urn:microsoft.com/office/officeart/2005/8/layout/hierarchy1"/>
    <dgm:cxn modelId="{B80FCACE-51EB-43CB-9990-999E6A23FBD9}" type="presParOf" srcId="{6BAF1826-2167-4B4F-B44D-25DFE6496E45}" destId="{09DF253A-4D35-4270-91D9-72CB00BFE4C3}" srcOrd="0" destOrd="0" presId="urn:microsoft.com/office/officeart/2005/8/layout/hierarchy1"/>
    <dgm:cxn modelId="{6C17E3A3-05B5-46D4-BB0A-F452CC3FB177}" type="presParOf" srcId="{6BAF1826-2167-4B4F-B44D-25DFE6496E45}" destId="{78689621-58EC-4758-8C00-6B703ACC8956}" srcOrd="1" destOrd="0" presId="urn:microsoft.com/office/officeart/2005/8/layout/hierarchy1"/>
    <dgm:cxn modelId="{40DEEF24-A25A-4343-8B09-7BC03D21CB09}" type="presParOf" srcId="{8BF09C69-398E-4969-982D-8FA7C9DD8807}" destId="{613DA56A-A843-400C-B263-C2E689F6F3B3}" srcOrd="1" destOrd="0" presId="urn:microsoft.com/office/officeart/2005/8/layout/hierarchy1"/>
    <dgm:cxn modelId="{9938D19B-AF66-4827-8A23-4E0D471272FE}" type="presParOf" srcId="{6C9E4EE8-B972-425E-ACFE-4C64121EA159}" destId="{558B0F48-C9C5-47D6-B153-85969E43B1DF}" srcOrd="2" destOrd="0" presId="urn:microsoft.com/office/officeart/2005/8/layout/hierarchy1"/>
    <dgm:cxn modelId="{7E8CCF52-8C68-4FA1-86D7-BC85395B9155}" type="presParOf" srcId="{6C9E4EE8-B972-425E-ACFE-4C64121EA159}" destId="{D25D44BC-3D13-4E39-AE9F-64C16CCC8241}" srcOrd="3" destOrd="0" presId="urn:microsoft.com/office/officeart/2005/8/layout/hierarchy1"/>
    <dgm:cxn modelId="{60D74983-E404-4630-B2E9-329206563695}" type="presParOf" srcId="{D25D44BC-3D13-4E39-AE9F-64C16CCC8241}" destId="{A603D1E6-10AD-4F32-A072-B342DA2313A8}" srcOrd="0" destOrd="0" presId="urn:microsoft.com/office/officeart/2005/8/layout/hierarchy1"/>
    <dgm:cxn modelId="{6F4EBE73-BEBD-4757-BDC8-D752BED9F255}" type="presParOf" srcId="{A603D1E6-10AD-4F32-A072-B342DA2313A8}" destId="{E4EEF175-437B-4A11-9FC4-D1CA61185AB9}" srcOrd="0" destOrd="0" presId="urn:microsoft.com/office/officeart/2005/8/layout/hierarchy1"/>
    <dgm:cxn modelId="{10223563-D8C6-49DB-AF3B-1F0602AC8A86}" type="presParOf" srcId="{A603D1E6-10AD-4F32-A072-B342DA2313A8}" destId="{45881FF2-5A8A-4333-8AB5-6FFC778BE15C}" srcOrd="1" destOrd="0" presId="urn:microsoft.com/office/officeart/2005/8/layout/hierarchy1"/>
    <dgm:cxn modelId="{DBC54A3C-D095-445D-AC37-C469A1E3AC89}" type="presParOf" srcId="{D25D44BC-3D13-4E39-AE9F-64C16CCC8241}" destId="{270C4AB5-107A-41B8-9E2F-D91ADF926F09}" srcOrd="1" destOrd="0" presId="urn:microsoft.com/office/officeart/2005/8/layout/hierarchy1"/>
    <dgm:cxn modelId="{ED9E20BD-2F66-4364-9060-AC1415DFDAE1}" type="presParOf" srcId="{270C4AB5-107A-41B8-9E2F-D91ADF926F09}" destId="{10B14476-4A8C-4E14-8E06-85F68A692542}" srcOrd="0" destOrd="0" presId="urn:microsoft.com/office/officeart/2005/8/layout/hierarchy1"/>
    <dgm:cxn modelId="{52A6E834-F575-43DB-AA1A-4174494F40B3}" type="presParOf" srcId="{270C4AB5-107A-41B8-9E2F-D91ADF926F09}" destId="{2D54894C-D28E-423F-951A-62092031F0A0}" srcOrd="1" destOrd="0" presId="urn:microsoft.com/office/officeart/2005/8/layout/hierarchy1"/>
    <dgm:cxn modelId="{01FE9075-7710-4825-BE47-8FF0A7253385}" type="presParOf" srcId="{2D54894C-D28E-423F-951A-62092031F0A0}" destId="{886DC850-01E8-44E6-85FF-BAD9C794B319}" srcOrd="0" destOrd="0" presId="urn:microsoft.com/office/officeart/2005/8/layout/hierarchy1"/>
    <dgm:cxn modelId="{E8D6DB87-DE71-4D65-AEDB-3173CD5AE8FF}" type="presParOf" srcId="{886DC850-01E8-44E6-85FF-BAD9C794B319}" destId="{C50509EA-ACC4-44E7-BD54-C8B716B0F75D}" srcOrd="0" destOrd="0" presId="urn:microsoft.com/office/officeart/2005/8/layout/hierarchy1"/>
    <dgm:cxn modelId="{B7DA1216-1031-4411-BA57-F64D020BDFC2}" type="presParOf" srcId="{886DC850-01E8-44E6-85FF-BAD9C794B319}" destId="{D43748E6-30A8-4456-B1A4-A9BC5C8157E7}" srcOrd="1" destOrd="0" presId="urn:microsoft.com/office/officeart/2005/8/layout/hierarchy1"/>
    <dgm:cxn modelId="{D4EF26BE-B2C0-4142-BDED-D964A86B31C3}" type="presParOf" srcId="{2D54894C-D28E-423F-951A-62092031F0A0}" destId="{0A376610-C0BA-4906-BC0E-3D6714C5CF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06C42-ADD5-49CD-A2ED-1C212A0A2E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4A9E4-32F6-4261-BD47-ABD8EEFB2569}">
      <dgm:prSet phldrT="[Текст]"/>
      <dgm:spPr/>
      <dgm:t>
        <a:bodyPr/>
        <a:lstStyle/>
        <a:p>
          <a:r>
            <a:rPr lang="ru-RU" dirty="0" smtClean="0"/>
            <a:t>Блага</a:t>
          </a:r>
          <a:endParaRPr lang="ru-RU" dirty="0"/>
        </a:p>
      </dgm:t>
    </dgm:pt>
    <dgm:pt modelId="{C56753E8-8777-40E6-9240-84BA7D6CE7D8}" type="parTrans" cxnId="{36944E49-ADD5-447B-95A8-B0251B921F05}">
      <dgm:prSet/>
      <dgm:spPr/>
      <dgm:t>
        <a:bodyPr/>
        <a:lstStyle/>
        <a:p>
          <a:endParaRPr lang="ru-RU"/>
        </a:p>
      </dgm:t>
    </dgm:pt>
    <dgm:pt modelId="{C5A41549-679A-4D8E-B3EC-4F2441F6B319}" type="sibTrans" cxnId="{36944E49-ADD5-447B-95A8-B0251B921F05}">
      <dgm:prSet/>
      <dgm:spPr/>
      <dgm:t>
        <a:bodyPr/>
        <a:lstStyle/>
        <a:p>
          <a:endParaRPr lang="ru-RU"/>
        </a:p>
      </dgm:t>
    </dgm:pt>
    <dgm:pt modelId="{3121BC50-06F9-4D7A-8C04-CDD100049217}">
      <dgm:prSet phldrT="[Текст]"/>
      <dgm:spPr/>
      <dgm:t>
        <a:bodyPr/>
        <a:lstStyle/>
        <a:p>
          <a:r>
            <a:rPr lang="ru-RU" dirty="0" smtClean="0"/>
            <a:t>экономические</a:t>
          </a:r>
          <a:endParaRPr lang="ru-RU" dirty="0"/>
        </a:p>
      </dgm:t>
    </dgm:pt>
    <dgm:pt modelId="{5DF5BF7F-0299-41B3-A1DB-BD8C62A6660A}" type="parTrans" cxnId="{FAE128F9-7731-4047-AA41-C0002DD573F1}">
      <dgm:prSet/>
      <dgm:spPr/>
      <dgm:t>
        <a:bodyPr/>
        <a:lstStyle/>
        <a:p>
          <a:endParaRPr lang="ru-RU"/>
        </a:p>
      </dgm:t>
    </dgm:pt>
    <dgm:pt modelId="{CA66E6DA-6CA2-4DAA-85E3-B6C32F3D6C2A}" type="sibTrans" cxnId="{FAE128F9-7731-4047-AA41-C0002DD573F1}">
      <dgm:prSet/>
      <dgm:spPr/>
      <dgm:t>
        <a:bodyPr/>
        <a:lstStyle/>
        <a:p>
          <a:endParaRPr lang="ru-RU"/>
        </a:p>
      </dgm:t>
    </dgm:pt>
    <dgm:pt modelId="{B544E8D0-1F95-4998-A85E-9ECA49B28C64}">
      <dgm:prSet phldrT="[Текст]"/>
      <dgm:spPr/>
      <dgm:t>
        <a:bodyPr/>
        <a:lstStyle/>
        <a:p>
          <a:r>
            <a:rPr lang="ru-RU" dirty="0" smtClean="0"/>
            <a:t>Предметы потребления</a:t>
          </a:r>
          <a:endParaRPr lang="ru-RU" dirty="0"/>
        </a:p>
      </dgm:t>
    </dgm:pt>
    <dgm:pt modelId="{FE0637F1-48C3-489E-8555-308D87C08156}" type="parTrans" cxnId="{2CB8BE2E-B8CA-406F-975C-0A7716FD0755}">
      <dgm:prSet/>
      <dgm:spPr/>
      <dgm:t>
        <a:bodyPr/>
        <a:lstStyle/>
        <a:p>
          <a:endParaRPr lang="ru-RU"/>
        </a:p>
      </dgm:t>
    </dgm:pt>
    <dgm:pt modelId="{BF5C142C-605F-49E2-AB77-F09E7BDBA99A}" type="sibTrans" cxnId="{2CB8BE2E-B8CA-406F-975C-0A7716FD0755}">
      <dgm:prSet/>
      <dgm:spPr/>
      <dgm:t>
        <a:bodyPr/>
        <a:lstStyle/>
        <a:p>
          <a:endParaRPr lang="ru-RU"/>
        </a:p>
      </dgm:t>
    </dgm:pt>
    <dgm:pt modelId="{5785E341-9C0A-467A-A218-BC1229D3E242}">
      <dgm:prSet phldrT="[Текст]"/>
      <dgm:spPr/>
      <dgm:t>
        <a:bodyPr/>
        <a:lstStyle/>
        <a:p>
          <a:r>
            <a:rPr lang="ru-RU" dirty="0" smtClean="0"/>
            <a:t>Средства производства</a:t>
          </a:r>
          <a:endParaRPr lang="ru-RU" dirty="0"/>
        </a:p>
      </dgm:t>
    </dgm:pt>
    <dgm:pt modelId="{345490C2-CA6D-4D71-8354-A4AF6D6628AD}" type="parTrans" cxnId="{7761B7F0-BCB4-4EF4-B0F0-3154C72A3478}">
      <dgm:prSet/>
      <dgm:spPr/>
      <dgm:t>
        <a:bodyPr/>
        <a:lstStyle/>
        <a:p>
          <a:endParaRPr lang="ru-RU"/>
        </a:p>
      </dgm:t>
    </dgm:pt>
    <dgm:pt modelId="{9F94DF93-63E4-41D2-B7CA-38DB1597AEB5}" type="sibTrans" cxnId="{7761B7F0-BCB4-4EF4-B0F0-3154C72A3478}">
      <dgm:prSet/>
      <dgm:spPr/>
      <dgm:t>
        <a:bodyPr/>
        <a:lstStyle/>
        <a:p>
          <a:endParaRPr lang="ru-RU"/>
        </a:p>
      </dgm:t>
    </dgm:pt>
    <dgm:pt modelId="{451DC908-D1C9-484C-8ED9-48C21EC02CA8}">
      <dgm:prSet phldrT="[Текст]"/>
      <dgm:spPr/>
      <dgm:t>
        <a:bodyPr/>
        <a:lstStyle/>
        <a:p>
          <a:r>
            <a:rPr lang="ru-RU" dirty="0" smtClean="0"/>
            <a:t>свободные</a:t>
          </a:r>
          <a:endParaRPr lang="ru-RU" dirty="0"/>
        </a:p>
      </dgm:t>
    </dgm:pt>
    <dgm:pt modelId="{DEA09401-BC3E-41A6-A613-3442C49B0BA4}" type="parTrans" cxnId="{26336488-5F8F-40EF-8A5D-0B1FF970E1F8}">
      <dgm:prSet/>
      <dgm:spPr/>
      <dgm:t>
        <a:bodyPr/>
        <a:lstStyle/>
        <a:p>
          <a:endParaRPr lang="ru-RU"/>
        </a:p>
      </dgm:t>
    </dgm:pt>
    <dgm:pt modelId="{EA1956EA-7DBD-4502-A9ED-BC1C0CAE6D8B}" type="sibTrans" cxnId="{26336488-5F8F-40EF-8A5D-0B1FF970E1F8}">
      <dgm:prSet/>
      <dgm:spPr/>
      <dgm:t>
        <a:bodyPr/>
        <a:lstStyle/>
        <a:p>
          <a:endParaRPr lang="ru-RU"/>
        </a:p>
      </dgm:t>
    </dgm:pt>
    <dgm:pt modelId="{93DF5735-58F1-4BF2-8CD4-634EF615BD20}">
      <dgm:prSet phldrT="[Текст]"/>
      <dgm:spPr/>
      <dgm:t>
        <a:bodyPr/>
        <a:lstStyle/>
        <a:p>
          <a:r>
            <a:rPr lang="ru-RU" dirty="0" smtClean="0"/>
            <a:t>Природные</a:t>
          </a:r>
        </a:p>
      </dgm:t>
    </dgm:pt>
    <dgm:pt modelId="{38039189-F2D9-4D54-A7C5-C33A17BD5A3D}" type="parTrans" cxnId="{B4A9AD01-572A-4A6D-8335-5B6BED9569EB}">
      <dgm:prSet/>
      <dgm:spPr/>
      <dgm:t>
        <a:bodyPr/>
        <a:lstStyle/>
        <a:p>
          <a:endParaRPr lang="ru-RU"/>
        </a:p>
      </dgm:t>
    </dgm:pt>
    <dgm:pt modelId="{BBF8D295-81F4-46A6-B417-4E6076B1A34A}" type="sibTrans" cxnId="{B4A9AD01-572A-4A6D-8335-5B6BED9569EB}">
      <dgm:prSet/>
      <dgm:spPr/>
      <dgm:t>
        <a:bodyPr/>
        <a:lstStyle/>
        <a:p>
          <a:endParaRPr lang="ru-RU"/>
        </a:p>
      </dgm:t>
    </dgm:pt>
    <dgm:pt modelId="{651D27A5-66B1-48CE-A093-6EB54E8DD511}" type="pres">
      <dgm:prSet presAssocID="{B9F06C42-ADD5-49CD-A2ED-1C212A0A2E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3E3C14-94D0-468D-B398-7646E8AFAC41}" type="pres">
      <dgm:prSet presAssocID="{1544A9E4-32F6-4261-BD47-ABD8EEFB2569}" presName="hierRoot1" presStyleCnt="0"/>
      <dgm:spPr/>
    </dgm:pt>
    <dgm:pt modelId="{75CBD15A-4D6F-4E52-A24C-B8F8C90280E2}" type="pres">
      <dgm:prSet presAssocID="{1544A9E4-32F6-4261-BD47-ABD8EEFB2569}" presName="composite" presStyleCnt="0"/>
      <dgm:spPr/>
    </dgm:pt>
    <dgm:pt modelId="{D9FF9233-2DD0-4922-A9FF-9143D229D7F0}" type="pres">
      <dgm:prSet presAssocID="{1544A9E4-32F6-4261-BD47-ABD8EEFB2569}" presName="background" presStyleLbl="node0" presStyleIdx="0" presStyleCnt="1"/>
      <dgm:spPr/>
    </dgm:pt>
    <dgm:pt modelId="{F5D534FD-5A4F-4C73-BE37-18C1747EB217}" type="pres">
      <dgm:prSet presAssocID="{1544A9E4-32F6-4261-BD47-ABD8EEFB25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B0ACB1-6EAB-4BFF-A499-136801650757}" type="pres">
      <dgm:prSet presAssocID="{1544A9E4-32F6-4261-BD47-ABD8EEFB2569}" presName="hierChild2" presStyleCnt="0"/>
      <dgm:spPr/>
    </dgm:pt>
    <dgm:pt modelId="{EB6F4059-EAF6-4A30-99D1-B494BD294110}" type="pres">
      <dgm:prSet presAssocID="{5DF5BF7F-0299-41B3-A1DB-BD8C62A6660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19B86F1-9448-4281-B398-53283424AE0C}" type="pres">
      <dgm:prSet presAssocID="{3121BC50-06F9-4D7A-8C04-CDD100049217}" presName="hierRoot2" presStyleCnt="0"/>
      <dgm:spPr/>
    </dgm:pt>
    <dgm:pt modelId="{8311799E-0E92-4A8C-BDD3-F7E14B9D8D82}" type="pres">
      <dgm:prSet presAssocID="{3121BC50-06F9-4D7A-8C04-CDD100049217}" presName="composite2" presStyleCnt="0"/>
      <dgm:spPr/>
    </dgm:pt>
    <dgm:pt modelId="{445748DC-5BD3-4DE3-A5B3-686934870353}" type="pres">
      <dgm:prSet presAssocID="{3121BC50-06F9-4D7A-8C04-CDD100049217}" presName="background2" presStyleLbl="node2" presStyleIdx="0" presStyleCnt="2"/>
      <dgm:spPr/>
    </dgm:pt>
    <dgm:pt modelId="{226051DE-BE0C-43A9-96BA-5203FA6CA01F}" type="pres">
      <dgm:prSet presAssocID="{3121BC50-06F9-4D7A-8C04-CDD10004921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5BE10-475F-4D90-88B3-33B0B9B97068}" type="pres">
      <dgm:prSet presAssocID="{3121BC50-06F9-4D7A-8C04-CDD100049217}" presName="hierChild3" presStyleCnt="0"/>
      <dgm:spPr/>
    </dgm:pt>
    <dgm:pt modelId="{39FFF17D-BCB0-4C75-B62E-AB1616CEF46F}" type="pres">
      <dgm:prSet presAssocID="{FE0637F1-48C3-489E-8555-308D87C0815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AE8F482-431D-4D9A-8049-46BA4CBED897}" type="pres">
      <dgm:prSet presAssocID="{B544E8D0-1F95-4998-A85E-9ECA49B28C64}" presName="hierRoot3" presStyleCnt="0"/>
      <dgm:spPr/>
    </dgm:pt>
    <dgm:pt modelId="{7E08D7AA-D855-47C7-B93F-A82D3C8D3FE7}" type="pres">
      <dgm:prSet presAssocID="{B544E8D0-1F95-4998-A85E-9ECA49B28C64}" presName="composite3" presStyleCnt="0"/>
      <dgm:spPr/>
    </dgm:pt>
    <dgm:pt modelId="{B5DC7BBB-8AD1-4CA1-8C7D-D7EA033DD59D}" type="pres">
      <dgm:prSet presAssocID="{B544E8D0-1F95-4998-A85E-9ECA49B28C64}" presName="background3" presStyleLbl="node3" presStyleIdx="0" presStyleCnt="3"/>
      <dgm:spPr/>
    </dgm:pt>
    <dgm:pt modelId="{AD5F0216-25C9-4C29-96F3-7FAAEDE904AB}" type="pres">
      <dgm:prSet presAssocID="{B544E8D0-1F95-4998-A85E-9ECA49B28C6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422AAF-AB0D-4772-AF06-D798186CF142}" type="pres">
      <dgm:prSet presAssocID="{B544E8D0-1F95-4998-A85E-9ECA49B28C64}" presName="hierChild4" presStyleCnt="0"/>
      <dgm:spPr/>
    </dgm:pt>
    <dgm:pt modelId="{8E616CD7-1644-4A44-BFF5-ADFC6081ACB7}" type="pres">
      <dgm:prSet presAssocID="{345490C2-CA6D-4D71-8354-A4AF6D6628A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C4F275C-C6E4-418B-9EBE-C70366FBF3C8}" type="pres">
      <dgm:prSet presAssocID="{5785E341-9C0A-467A-A218-BC1229D3E242}" presName="hierRoot3" presStyleCnt="0"/>
      <dgm:spPr/>
    </dgm:pt>
    <dgm:pt modelId="{F41B02C7-2824-4CBC-B6F0-76D71851C022}" type="pres">
      <dgm:prSet presAssocID="{5785E341-9C0A-467A-A218-BC1229D3E242}" presName="composite3" presStyleCnt="0"/>
      <dgm:spPr/>
    </dgm:pt>
    <dgm:pt modelId="{4DCB6F7A-9B05-444D-911A-CF410DBC0AAF}" type="pres">
      <dgm:prSet presAssocID="{5785E341-9C0A-467A-A218-BC1229D3E242}" presName="background3" presStyleLbl="node3" presStyleIdx="1" presStyleCnt="3"/>
      <dgm:spPr/>
    </dgm:pt>
    <dgm:pt modelId="{2A5E383C-322D-4D7A-AB02-0856016CDD5E}" type="pres">
      <dgm:prSet presAssocID="{5785E341-9C0A-467A-A218-BC1229D3E24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C6B40A-112A-4DD5-BC64-CE45F5AB5448}" type="pres">
      <dgm:prSet presAssocID="{5785E341-9C0A-467A-A218-BC1229D3E242}" presName="hierChild4" presStyleCnt="0"/>
      <dgm:spPr/>
    </dgm:pt>
    <dgm:pt modelId="{E88499EB-C933-4635-AFD5-10973198AF80}" type="pres">
      <dgm:prSet presAssocID="{DEA09401-BC3E-41A6-A613-3442C49B0B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92662E0-74B7-4DBD-A251-A63FC24B9FBD}" type="pres">
      <dgm:prSet presAssocID="{451DC908-D1C9-484C-8ED9-48C21EC02CA8}" presName="hierRoot2" presStyleCnt="0"/>
      <dgm:spPr/>
    </dgm:pt>
    <dgm:pt modelId="{A905BAAB-D820-4376-8F57-C63611B514A7}" type="pres">
      <dgm:prSet presAssocID="{451DC908-D1C9-484C-8ED9-48C21EC02CA8}" presName="composite2" presStyleCnt="0"/>
      <dgm:spPr/>
    </dgm:pt>
    <dgm:pt modelId="{80B684B2-66A5-4359-BF44-4CC699BF5331}" type="pres">
      <dgm:prSet presAssocID="{451DC908-D1C9-484C-8ED9-48C21EC02CA8}" presName="background2" presStyleLbl="node2" presStyleIdx="1" presStyleCnt="2"/>
      <dgm:spPr/>
    </dgm:pt>
    <dgm:pt modelId="{455016DE-B243-4C26-BAE1-6523C7FC7959}" type="pres">
      <dgm:prSet presAssocID="{451DC908-D1C9-484C-8ED9-48C21EC02CA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F8071-56AB-4A46-8785-94627B15D66D}" type="pres">
      <dgm:prSet presAssocID="{451DC908-D1C9-484C-8ED9-48C21EC02CA8}" presName="hierChild3" presStyleCnt="0"/>
      <dgm:spPr/>
    </dgm:pt>
    <dgm:pt modelId="{491295DD-8C62-400E-859C-0EDA8E1946BE}" type="pres">
      <dgm:prSet presAssocID="{38039189-F2D9-4D54-A7C5-C33A17BD5A3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B171786-AAC3-442C-A6B5-B8D02D9FB77C}" type="pres">
      <dgm:prSet presAssocID="{93DF5735-58F1-4BF2-8CD4-634EF615BD20}" presName="hierRoot3" presStyleCnt="0"/>
      <dgm:spPr/>
    </dgm:pt>
    <dgm:pt modelId="{2A09EBD9-0C65-4F8F-BCD3-349155F65AB0}" type="pres">
      <dgm:prSet presAssocID="{93DF5735-58F1-4BF2-8CD4-634EF615BD20}" presName="composite3" presStyleCnt="0"/>
      <dgm:spPr/>
    </dgm:pt>
    <dgm:pt modelId="{534A7340-062D-44FC-902A-F23C593E6A48}" type="pres">
      <dgm:prSet presAssocID="{93DF5735-58F1-4BF2-8CD4-634EF615BD20}" presName="background3" presStyleLbl="node3" presStyleIdx="2" presStyleCnt="3"/>
      <dgm:spPr/>
    </dgm:pt>
    <dgm:pt modelId="{AD247EAE-C824-46D2-879A-ED44495A7D41}" type="pres">
      <dgm:prSet presAssocID="{93DF5735-58F1-4BF2-8CD4-634EF615BD2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9B1E9-8A84-4B66-AEC8-3CC5000F51AB}" type="pres">
      <dgm:prSet presAssocID="{93DF5735-58F1-4BF2-8CD4-634EF615BD20}" presName="hierChild4" presStyleCnt="0"/>
      <dgm:spPr/>
    </dgm:pt>
  </dgm:ptLst>
  <dgm:cxnLst>
    <dgm:cxn modelId="{3228AC6D-8A4F-49D6-A179-67B51B97783D}" type="presOf" srcId="{5DF5BF7F-0299-41B3-A1DB-BD8C62A6660A}" destId="{EB6F4059-EAF6-4A30-99D1-B494BD294110}" srcOrd="0" destOrd="0" presId="urn:microsoft.com/office/officeart/2005/8/layout/hierarchy1"/>
    <dgm:cxn modelId="{6D6A1F0C-80FC-4042-B218-2A068C9C92CD}" type="presOf" srcId="{451DC908-D1C9-484C-8ED9-48C21EC02CA8}" destId="{455016DE-B243-4C26-BAE1-6523C7FC7959}" srcOrd="0" destOrd="0" presId="urn:microsoft.com/office/officeart/2005/8/layout/hierarchy1"/>
    <dgm:cxn modelId="{721C5C91-D2EC-45AF-93A7-D19EEDA67B5B}" type="presOf" srcId="{93DF5735-58F1-4BF2-8CD4-634EF615BD20}" destId="{AD247EAE-C824-46D2-879A-ED44495A7D41}" srcOrd="0" destOrd="0" presId="urn:microsoft.com/office/officeart/2005/8/layout/hierarchy1"/>
    <dgm:cxn modelId="{36944E49-ADD5-447B-95A8-B0251B921F05}" srcId="{B9F06C42-ADD5-49CD-A2ED-1C212A0A2E21}" destId="{1544A9E4-32F6-4261-BD47-ABD8EEFB2569}" srcOrd="0" destOrd="0" parTransId="{C56753E8-8777-40E6-9240-84BA7D6CE7D8}" sibTransId="{C5A41549-679A-4D8E-B3EC-4F2441F6B319}"/>
    <dgm:cxn modelId="{B4A9AD01-572A-4A6D-8335-5B6BED9569EB}" srcId="{451DC908-D1C9-484C-8ED9-48C21EC02CA8}" destId="{93DF5735-58F1-4BF2-8CD4-634EF615BD20}" srcOrd="0" destOrd="0" parTransId="{38039189-F2D9-4D54-A7C5-C33A17BD5A3D}" sibTransId="{BBF8D295-81F4-46A6-B417-4E6076B1A34A}"/>
    <dgm:cxn modelId="{7761B7F0-BCB4-4EF4-B0F0-3154C72A3478}" srcId="{3121BC50-06F9-4D7A-8C04-CDD100049217}" destId="{5785E341-9C0A-467A-A218-BC1229D3E242}" srcOrd="1" destOrd="0" parTransId="{345490C2-CA6D-4D71-8354-A4AF6D6628AD}" sibTransId="{9F94DF93-63E4-41D2-B7CA-38DB1597AEB5}"/>
    <dgm:cxn modelId="{8223B85C-6178-453B-A606-AB2B39B477A3}" type="presOf" srcId="{1544A9E4-32F6-4261-BD47-ABD8EEFB2569}" destId="{F5D534FD-5A4F-4C73-BE37-18C1747EB217}" srcOrd="0" destOrd="0" presId="urn:microsoft.com/office/officeart/2005/8/layout/hierarchy1"/>
    <dgm:cxn modelId="{9F588165-1498-4CA3-89A0-3D58E67C2094}" type="presOf" srcId="{B544E8D0-1F95-4998-A85E-9ECA49B28C64}" destId="{AD5F0216-25C9-4C29-96F3-7FAAEDE904AB}" srcOrd="0" destOrd="0" presId="urn:microsoft.com/office/officeart/2005/8/layout/hierarchy1"/>
    <dgm:cxn modelId="{ACFB4B13-9721-45C9-B63C-0CD93628372B}" type="presOf" srcId="{345490C2-CA6D-4D71-8354-A4AF6D6628AD}" destId="{8E616CD7-1644-4A44-BFF5-ADFC6081ACB7}" srcOrd="0" destOrd="0" presId="urn:microsoft.com/office/officeart/2005/8/layout/hierarchy1"/>
    <dgm:cxn modelId="{FAE128F9-7731-4047-AA41-C0002DD573F1}" srcId="{1544A9E4-32F6-4261-BD47-ABD8EEFB2569}" destId="{3121BC50-06F9-4D7A-8C04-CDD100049217}" srcOrd="0" destOrd="0" parTransId="{5DF5BF7F-0299-41B3-A1DB-BD8C62A6660A}" sibTransId="{CA66E6DA-6CA2-4DAA-85E3-B6C32F3D6C2A}"/>
    <dgm:cxn modelId="{26336488-5F8F-40EF-8A5D-0B1FF970E1F8}" srcId="{1544A9E4-32F6-4261-BD47-ABD8EEFB2569}" destId="{451DC908-D1C9-484C-8ED9-48C21EC02CA8}" srcOrd="1" destOrd="0" parTransId="{DEA09401-BC3E-41A6-A613-3442C49B0BA4}" sibTransId="{EA1956EA-7DBD-4502-A9ED-BC1C0CAE6D8B}"/>
    <dgm:cxn modelId="{BD6F44E6-D12A-47C5-A810-5312C81DE712}" type="presOf" srcId="{5785E341-9C0A-467A-A218-BC1229D3E242}" destId="{2A5E383C-322D-4D7A-AB02-0856016CDD5E}" srcOrd="0" destOrd="0" presId="urn:microsoft.com/office/officeart/2005/8/layout/hierarchy1"/>
    <dgm:cxn modelId="{60291985-0B6A-428B-9BAC-57553FEAD431}" type="presOf" srcId="{B9F06C42-ADD5-49CD-A2ED-1C212A0A2E21}" destId="{651D27A5-66B1-48CE-A093-6EB54E8DD511}" srcOrd="0" destOrd="0" presId="urn:microsoft.com/office/officeart/2005/8/layout/hierarchy1"/>
    <dgm:cxn modelId="{ACEB5C0E-4163-4392-8915-E2BE858B5AC7}" type="presOf" srcId="{3121BC50-06F9-4D7A-8C04-CDD100049217}" destId="{226051DE-BE0C-43A9-96BA-5203FA6CA01F}" srcOrd="0" destOrd="0" presId="urn:microsoft.com/office/officeart/2005/8/layout/hierarchy1"/>
    <dgm:cxn modelId="{1153B90C-9751-444D-8F7C-9EE26C568C12}" type="presOf" srcId="{DEA09401-BC3E-41A6-A613-3442C49B0BA4}" destId="{E88499EB-C933-4635-AFD5-10973198AF80}" srcOrd="0" destOrd="0" presId="urn:microsoft.com/office/officeart/2005/8/layout/hierarchy1"/>
    <dgm:cxn modelId="{AE56A895-48FA-4DF0-9D69-043FBE2D5E51}" type="presOf" srcId="{FE0637F1-48C3-489E-8555-308D87C08156}" destId="{39FFF17D-BCB0-4C75-B62E-AB1616CEF46F}" srcOrd="0" destOrd="0" presId="urn:microsoft.com/office/officeart/2005/8/layout/hierarchy1"/>
    <dgm:cxn modelId="{2CB8BE2E-B8CA-406F-975C-0A7716FD0755}" srcId="{3121BC50-06F9-4D7A-8C04-CDD100049217}" destId="{B544E8D0-1F95-4998-A85E-9ECA49B28C64}" srcOrd="0" destOrd="0" parTransId="{FE0637F1-48C3-489E-8555-308D87C08156}" sibTransId="{BF5C142C-605F-49E2-AB77-F09E7BDBA99A}"/>
    <dgm:cxn modelId="{773F4781-575D-4EDD-BC36-75BF4D9E2769}" type="presOf" srcId="{38039189-F2D9-4D54-A7C5-C33A17BD5A3D}" destId="{491295DD-8C62-400E-859C-0EDA8E1946BE}" srcOrd="0" destOrd="0" presId="urn:microsoft.com/office/officeart/2005/8/layout/hierarchy1"/>
    <dgm:cxn modelId="{CB40A1EE-7E8F-4D02-8861-1C703508A9FC}" type="presParOf" srcId="{651D27A5-66B1-48CE-A093-6EB54E8DD511}" destId="{153E3C14-94D0-468D-B398-7646E8AFAC41}" srcOrd="0" destOrd="0" presId="urn:microsoft.com/office/officeart/2005/8/layout/hierarchy1"/>
    <dgm:cxn modelId="{56B2210A-88BD-412A-AEDF-A94E49C66A21}" type="presParOf" srcId="{153E3C14-94D0-468D-B398-7646E8AFAC41}" destId="{75CBD15A-4D6F-4E52-A24C-B8F8C90280E2}" srcOrd="0" destOrd="0" presId="urn:microsoft.com/office/officeart/2005/8/layout/hierarchy1"/>
    <dgm:cxn modelId="{87A2241D-1EF9-43E6-948E-AEB038DCDA47}" type="presParOf" srcId="{75CBD15A-4D6F-4E52-A24C-B8F8C90280E2}" destId="{D9FF9233-2DD0-4922-A9FF-9143D229D7F0}" srcOrd="0" destOrd="0" presId="urn:microsoft.com/office/officeart/2005/8/layout/hierarchy1"/>
    <dgm:cxn modelId="{4C82476C-CF57-41B8-9B71-09593314D7BF}" type="presParOf" srcId="{75CBD15A-4D6F-4E52-A24C-B8F8C90280E2}" destId="{F5D534FD-5A4F-4C73-BE37-18C1747EB217}" srcOrd="1" destOrd="0" presId="urn:microsoft.com/office/officeart/2005/8/layout/hierarchy1"/>
    <dgm:cxn modelId="{0DD231AC-441A-4166-870E-C856B6DE624F}" type="presParOf" srcId="{153E3C14-94D0-468D-B398-7646E8AFAC41}" destId="{2FB0ACB1-6EAB-4BFF-A499-136801650757}" srcOrd="1" destOrd="0" presId="urn:microsoft.com/office/officeart/2005/8/layout/hierarchy1"/>
    <dgm:cxn modelId="{161FBFC9-3EE6-4854-8EAB-3E58C92D4FA9}" type="presParOf" srcId="{2FB0ACB1-6EAB-4BFF-A499-136801650757}" destId="{EB6F4059-EAF6-4A30-99D1-B494BD294110}" srcOrd="0" destOrd="0" presId="urn:microsoft.com/office/officeart/2005/8/layout/hierarchy1"/>
    <dgm:cxn modelId="{65047FE6-2F5C-4342-8979-8B6036273B51}" type="presParOf" srcId="{2FB0ACB1-6EAB-4BFF-A499-136801650757}" destId="{119B86F1-9448-4281-B398-53283424AE0C}" srcOrd="1" destOrd="0" presId="urn:microsoft.com/office/officeart/2005/8/layout/hierarchy1"/>
    <dgm:cxn modelId="{41B56C54-7A6E-4E09-AD82-A71094B15ADC}" type="presParOf" srcId="{119B86F1-9448-4281-B398-53283424AE0C}" destId="{8311799E-0E92-4A8C-BDD3-F7E14B9D8D82}" srcOrd="0" destOrd="0" presId="urn:microsoft.com/office/officeart/2005/8/layout/hierarchy1"/>
    <dgm:cxn modelId="{919D3626-0562-4FDD-B0D4-16B5CDE7A058}" type="presParOf" srcId="{8311799E-0E92-4A8C-BDD3-F7E14B9D8D82}" destId="{445748DC-5BD3-4DE3-A5B3-686934870353}" srcOrd="0" destOrd="0" presId="urn:microsoft.com/office/officeart/2005/8/layout/hierarchy1"/>
    <dgm:cxn modelId="{7A0FB198-897E-4340-94D2-1C2A6A942941}" type="presParOf" srcId="{8311799E-0E92-4A8C-BDD3-F7E14B9D8D82}" destId="{226051DE-BE0C-43A9-96BA-5203FA6CA01F}" srcOrd="1" destOrd="0" presId="urn:microsoft.com/office/officeart/2005/8/layout/hierarchy1"/>
    <dgm:cxn modelId="{A9AE4EB0-05AB-427B-8FBF-929CF9DEAAE8}" type="presParOf" srcId="{119B86F1-9448-4281-B398-53283424AE0C}" destId="{A355BE10-475F-4D90-88B3-33B0B9B97068}" srcOrd="1" destOrd="0" presId="urn:microsoft.com/office/officeart/2005/8/layout/hierarchy1"/>
    <dgm:cxn modelId="{BE96D0F6-DE25-4009-9109-8992662F251A}" type="presParOf" srcId="{A355BE10-475F-4D90-88B3-33B0B9B97068}" destId="{39FFF17D-BCB0-4C75-B62E-AB1616CEF46F}" srcOrd="0" destOrd="0" presId="urn:microsoft.com/office/officeart/2005/8/layout/hierarchy1"/>
    <dgm:cxn modelId="{CFFB4907-52A6-407D-B9E3-0050F7CD8F07}" type="presParOf" srcId="{A355BE10-475F-4D90-88B3-33B0B9B97068}" destId="{9AE8F482-431D-4D9A-8049-46BA4CBED897}" srcOrd="1" destOrd="0" presId="urn:microsoft.com/office/officeart/2005/8/layout/hierarchy1"/>
    <dgm:cxn modelId="{353503B8-385C-4308-B28E-2EA30CA7048C}" type="presParOf" srcId="{9AE8F482-431D-4D9A-8049-46BA4CBED897}" destId="{7E08D7AA-D855-47C7-B93F-A82D3C8D3FE7}" srcOrd="0" destOrd="0" presId="urn:microsoft.com/office/officeart/2005/8/layout/hierarchy1"/>
    <dgm:cxn modelId="{9ED4026F-EE7F-43A7-9761-F730FE2FAEAF}" type="presParOf" srcId="{7E08D7AA-D855-47C7-B93F-A82D3C8D3FE7}" destId="{B5DC7BBB-8AD1-4CA1-8C7D-D7EA033DD59D}" srcOrd="0" destOrd="0" presId="urn:microsoft.com/office/officeart/2005/8/layout/hierarchy1"/>
    <dgm:cxn modelId="{135895B3-96B0-4CDD-AD1E-FCAA1738755B}" type="presParOf" srcId="{7E08D7AA-D855-47C7-B93F-A82D3C8D3FE7}" destId="{AD5F0216-25C9-4C29-96F3-7FAAEDE904AB}" srcOrd="1" destOrd="0" presId="urn:microsoft.com/office/officeart/2005/8/layout/hierarchy1"/>
    <dgm:cxn modelId="{71285749-F259-42D7-960B-A5A018A808D1}" type="presParOf" srcId="{9AE8F482-431D-4D9A-8049-46BA4CBED897}" destId="{B1422AAF-AB0D-4772-AF06-D798186CF142}" srcOrd="1" destOrd="0" presId="urn:microsoft.com/office/officeart/2005/8/layout/hierarchy1"/>
    <dgm:cxn modelId="{76ABA1F2-2258-4DCB-BB99-F524C5490EB8}" type="presParOf" srcId="{A355BE10-475F-4D90-88B3-33B0B9B97068}" destId="{8E616CD7-1644-4A44-BFF5-ADFC6081ACB7}" srcOrd="2" destOrd="0" presId="urn:microsoft.com/office/officeart/2005/8/layout/hierarchy1"/>
    <dgm:cxn modelId="{AF257E24-F2B6-4B20-A660-FEA88E257D98}" type="presParOf" srcId="{A355BE10-475F-4D90-88B3-33B0B9B97068}" destId="{8C4F275C-C6E4-418B-9EBE-C70366FBF3C8}" srcOrd="3" destOrd="0" presId="urn:microsoft.com/office/officeart/2005/8/layout/hierarchy1"/>
    <dgm:cxn modelId="{68E088AC-6141-4F5B-8462-23F51133B253}" type="presParOf" srcId="{8C4F275C-C6E4-418B-9EBE-C70366FBF3C8}" destId="{F41B02C7-2824-4CBC-B6F0-76D71851C022}" srcOrd="0" destOrd="0" presId="urn:microsoft.com/office/officeart/2005/8/layout/hierarchy1"/>
    <dgm:cxn modelId="{A0279905-2C92-46C6-A2E2-8C782DDC73B3}" type="presParOf" srcId="{F41B02C7-2824-4CBC-B6F0-76D71851C022}" destId="{4DCB6F7A-9B05-444D-911A-CF410DBC0AAF}" srcOrd="0" destOrd="0" presId="urn:microsoft.com/office/officeart/2005/8/layout/hierarchy1"/>
    <dgm:cxn modelId="{61146BF9-B858-47CD-A863-708178546609}" type="presParOf" srcId="{F41B02C7-2824-4CBC-B6F0-76D71851C022}" destId="{2A5E383C-322D-4D7A-AB02-0856016CDD5E}" srcOrd="1" destOrd="0" presId="urn:microsoft.com/office/officeart/2005/8/layout/hierarchy1"/>
    <dgm:cxn modelId="{C692DCF1-241B-4D70-BF6C-F3779B05BBF9}" type="presParOf" srcId="{8C4F275C-C6E4-418B-9EBE-C70366FBF3C8}" destId="{0CC6B40A-112A-4DD5-BC64-CE45F5AB5448}" srcOrd="1" destOrd="0" presId="urn:microsoft.com/office/officeart/2005/8/layout/hierarchy1"/>
    <dgm:cxn modelId="{07A9BB29-A9B3-4851-BE69-39F32B0DF0C8}" type="presParOf" srcId="{2FB0ACB1-6EAB-4BFF-A499-136801650757}" destId="{E88499EB-C933-4635-AFD5-10973198AF80}" srcOrd="2" destOrd="0" presId="urn:microsoft.com/office/officeart/2005/8/layout/hierarchy1"/>
    <dgm:cxn modelId="{50BA9B5F-1820-43F8-AC7F-A08100BA9268}" type="presParOf" srcId="{2FB0ACB1-6EAB-4BFF-A499-136801650757}" destId="{D92662E0-74B7-4DBD-A251-A63FC24B9FBD}" srcOrd="3" destOrd="0" presId="urn:microsoft.com/office/officeart/2005/8/layout/hierarchy1"/>
    <dgm:cxn modelId="{2E499656-DC3C-4E4E-B42F-DC4ADB7C9A40}" type="presParOf" srcId="{D92662E0-74B7-4DBD-A251-A63FC24B9FBD}" destId="{A905BAAB-D820-4376-8F57-C63611B514A7}" srcOrd="0" destOrd="0" presId="urn:microsoft.com/office/officeart/2005/8/layout/hierarchy1"/>
    <dgm:cxn modelId="{CBCA4693-76A8-4F67-B2EE-AA8D0D3986A0}" type="presParOf" srcId="{A905BAAB-D820-4376-8F57-C63611B514A7}" destId="{80B684B2-66A5-4359-BF44-4CC699BF5331}" srcOrd="0" destOrd="0" presId="urn:microsoft.com/office/officeart/2005/8/layout/hierarchy1"/>
    <dgm:cxn modelId="{4FB32B3B-52C8-4D40-8128-C3B84615D3F6}" type="presParOf" srcId="{A905BAAB-D820-4376-8F57-C63611B514A7}" destId="{455016DE-B243-4C26-BAE1-6523C7FC7959}" srcOrd="1" destOrd="0" presId="urn:microsoft.com/office/officeart/2005/8/layout/hierarchy1"/>
    <dgm:cxn modelId="{D64F08E3-EE46-4411-9D9C-768060BEB70F}" type="presParOf" srcId="{D92662E0-74B7-4DBD-A251-A63FC24B9FBD}" destId="{801F8071-56AB-4A46-8785-94627B15D66D}" srcOrd="1" destOrd="0" presId="urn:microsoft.com/office/officeart/2005/8/layout/hierarchy1"/>
    <dgm:cxn modelId="{3A6DE446-A699-4C3D-964E-CB2D5960709E}" type="presParOf" srcId="{801F8071-56AB-4A46-8785-94627B15D66D}" destId="{491295DD-8C62-400E-859C-0EDA8E1946BE}" srcOrd="0" destOrd="0" presId="urn:microsoft.com/office/officeart/2005/8/layout/hierarchy1"/>
    <dgm:cxn modelId="{2A412304-E120-4B05-95C4-CB6249F88629}" type="presParOf" srcId="{801F8071-56AB-4A46-8785-94627B15D66D}" destId="{8B171786-AAC3-442C-A6B5-B8D02D9FB77C}" srcOrd="1" destOrd="0" presId="urn:microsoft.com/office/officeart/2005/8/layout/hierarchy1"/>
    <dgm:cxn modelId="{7F6C234B-D4FC-4C89-ABC0-A079983D7C6C}" type="presParOf" srcId="{8B171786-AAC3-442C-A6B5-B8D02D9FB77C}" destId="{2A09EBD9-0C65-4F8F-BCD3-349155F65AB0}" srcOrd="0" destOrd="0" presId="urn:microsoft.com/office/officeart/2005/8/layout/hierarchy1"/>
    <dgm:cxn modelId="{335EFE84-C99D-43C3-8E3F-92D39FCEE56B}" type="presParOf" srcId="{2A09EBD9-0C65-4F8F-BCD3-349155F65AB0}" destId="{534A7340-062D-44FC-902A-F23C593E6A48}" srcOrd="0" destOrd="0" presId="urn:microsoft.com/office/officeart/2005/8/layout/hierarchy1"/>
    <dgm:cxn modelId="{5FA80D7C-1170-45D7-AC03-4CFB89BF7885}" type="presParOf" srcId="{2A09EBD9-0C65-4F8F-BCD3-349155F65AB0}" destId="{AD247EAE-C824-46D2-879A-ED44495A7D41}" srcOrd="1" destOrd="0" presId="urn:microsoft.com/office/officeart/2005/8/layout/hierarchy1"/>
    <dgm:cxn modelId="{75AF6766-07E2-4ACC-A2EE-6E881A1F9851}" type="presParOf" srcId="{8B171786-AAC3-442C-A6B5-B8D02D9FB77C}" destId="{21A9B1E9-8A84-4B66-AEC8-3CC5000F51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14476-4A8C-4E14-8E06-85F68A692542}">
      <dsp:nvSpPr>
        <dsp:cNvPr id="0" name=""/>
        <dsp:cNvSpPr/>
      </dsp:nvSpPr>
      <dsp:spPr>
        <a:xfrm>
          <a:off x="7936545" y="3517581"/>
          <a:ext cx="91440" cy="655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4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B0F48-C9C5-47D6-B153-85969E43B1DF}">
      <dsp:nvSpPr>
        <dsp:cNvPr id="0" name=""/>
        <dsp:cNvSpPr/>
      </dsp:nvSpPr>
      <dsp:spPr>
        <a:xfrm>
          <a:off x="5916453" y="1431111"/>
          <a:ext cx="2065812" cy="65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653"/>
              </a:lnTo>
              <a:lnTo>
                <a:pt x="2065812" y="446653"/>
              </a:lnTo>
              <a:lnTo>
                <a:pt x="2065812" y="655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EE9AA-6468-4098-9049-D812DE5D866D}">
      <dsp:nvSpPr>
        <dsp:cNvPr id="0" name=""/>
        <dsp:cNvSpPr/>
      </dsp:nvSpPr>
      <dsp:spPr>
        <a:xfrm>
          <a:off x="3850641" y="3517581"/>
          <a:ext cx="1377208" cy="65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653"/>
              </a:lnTo>
              <a:lnTo>
                <a:pt x="1377208" y="446653"/>
              </a:lnTo>
              <a:lnTo>
                <a:pt x="1377208" y="6554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8FF8B-B249-4004-AA15-58FE1DA246F0}">
      <dsp:nvSpPr>
        <dsp:cNvPr id="0" name=""/>
        <dsp:cNvSpPr/>
      </dsp:nvSpPr>
      <dsp:spPr>
        <a:xfrm>
          <a:off x="2473433" y="3517581"/>
          <a:ext cx="1377208" cy="655425"/>
        </a:xfrm>
        <a:custGeom>
          <a:avLst/>
          <a:gdLst/>
          <a:ahLst/>
          <a:cxnLst/>
          <a:rect l="0" t="0" r="0" b="0"/>
          <a:pathLst>
            <a:path>
              <a:moveTo>
                <a:pt x="1377208" y="0"/>
              </a:moveTo>
              <a:lnTo>
                <a:pt x="1377208" y="446653"/>
              </a:lnTo>
              <a:lnTo>
                <a:pt x="0" y="446653"/>
              </a:lnTo>
              <a:lnTo>
                <a:pt x="0" y="6554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A45C7-0006-4547-A31D-4CD24C03640F}">
      <dsp:nvSpPr>
        <dsp:cNvPr id="0" name=""/>
        <dsp:cNvSpPr/>
      </dsp:nvSpPr>
      <dsp:spPr>
        <a:xfrm>
          <a:off x="3850641" y="1431111"/>
          <a:ext cx="2065812" cy="655425"/>
        </a:xfrm>
        <a:custGeom>
          <a:avLst/>
          <a:gdLst/>
          <a:ahLst/>
          <a:cxnLst/>
          <a:rect l="0" t="0" r="0" b="0"/>
          <a:pathLst>
            <a:path>
              <a:moveTo>
                <a:pt x="2065812" y="0"/>
              </a:moveTo>
              <a:lnTo>
                <a:pt x="2065812" y="446653"/>
              </a:lnTo>
              <a:lnTo>
                <a:pt x="0" y="446653"/>
              </a:lnTo>
              <a:lnTo>
                <a:pt x="0" y="655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83B4C-EC2F-4D53-BEF0-D41CFE0C4EFC}">
      <dsp:nvSpPr>
        <dsp:cNvPr id="0" name=""/>
        <dsp:cNvSpPr/>
      </dsp:nvSpPr>
      <dsp:spPr>
        <a:xfrm>
          <a:off x="4789646" y="66"/>
          <a:ext cx="2253613" cy="1431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3FE43-3560-433A-B52C-580E30F7857B}">
      <dsp:nvSpPr>
        <dsp:cNvPr id="0" name=""/>
        <dsp:cNvSpPr/>
      </dsp:nvSpPr>
      <dsp:spPr>
        <a:xfrm>
          <a:off x="5040048" y="237948"/>
          <a:ext cx="2253613" cy="1431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Блага</a:t>
          </a:r>
          <a:endParaRPr lang="ru-RU" sz="5700" kern="1200" dirty="0"/>
        </a:p>
      </dsp:txBody>
      <dsp:txXfrm>
        <a:off x="5081962" y="279862"/>
        <a:ext cx="2169785" cy="1347216"/>
      </dsp:txXfrm>
    </dsp:sp>
    <dsp:sp modelId="{E1D4AFB8-96AC-4AAF-B536-3DE410CE9681}">
      <dsp:nvSpPr>
        <dsp:cNvPr id="0" name=""/>
        <dsp:cNvSpPr/>
      </dsp:nvSpPr>
      <dsp:spPr>
        <a:xfrm>
          <a:off x="2723834" y="2086537"/>
          <a:ext cx="2253613" cy="1431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C2D8A-B31E-4E45-A261-843EE93ABC09}">
      <dsp:nvSpPr>
        <dsp:cNvPr id="0" name=""/>
        <dsp:cNvSpPr/>
      </dsp:nvSpPr>
      <dsp:spPr>
        <a:xfrm>
          <a:off x="2974236" y="2324418"/>
          <a:ext cx="2253613" cy="1431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???</a:t>
          </a:r>
          <a:endParaRPr lang="ru-RU" sz="5700" kern="1200" dirty="0"/>
        </a:p>
      </dsp:txBody>
      <dsp:txXfrm>
        <a:off x="3016150" y="2366332"/>
        <a:ext cx="2169785" cy="1347216"/>
      </dsp:txXfrm>
    </dsp:sp>
    <dsp:sp modelId="{A3784EF2-6F48-4F17-A9D2-4C0403193AFE}">
      <dsp:nvSpPr>
        <dsp:cNvPr id="0" name=""/>
        <dsp:cNvSpPr/>
      </dsp:nvSpPr>
      <dsp:spPr>
        <a:xfrm>
          <a:off x="1346626" y="4173007"/>
          <a:ext cx="2253613" cy="1431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74F00-0D03-4807-B457-7ACB9130EB60}">
      <dsp:nvSpPr>
        <dsp:cNvPr id="0" name=""/>
        <dsp:cNvSpPr/>
      </dsp:nvSpPr>
      <dsp:spPr>
        <a:xfrm>
          <a:off x="1597028" y="4410888"/>
          <a:ext cx="2253613" cy="1431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???</a:t>
          </a:r>
          <a:endParaRPr lang="ru-RU" sz="5700" kern="1200" dirty="0"/>
        </a:p>
      </dsp:txBody>
      <dsp:txXfrm>
        <a:off x="1638942" y="4452802"/>
        <a:ext cx="2169785" cy="1347216"/>
      </dsp:txXfrm>
    </dsp:sp>
    <dsp:sp modelId="{09DF253A-4D35-4270-91D9-72CB00BFE4C3}">
      <dsp:nvSpPr>
        <dsp:cNvPr id="0" name=""/>
        <dsp:cNvSpPr/>
      </dsp:nvSpPr>
      <dsp:spPr>
        <a:xfrm>
          <a:off x="4101042" y="4173007"/>
          <a:ext cx="2253613" cy="1431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89621-58EC-4758-8C00-6B703ACC8956}">
      <dsp:nvSpPr>
        <dsp:cNvPr id="0" name=""/>
        <dsp:cNvSpPr/>
      </dsp:nvSpPr>
      <dsp:spPr>
        <a:xfrm>
          <a:off x="4351444" y="4410888"/>
          <a:ext cx="2253613" cy="1431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???</a:t>
          </a:r>
          <a:endParaRPr lang="ru-RU" sz="5700" kern="1200" dirty="0"/>
        </a:p>
      </dsp:txBody>
      <dsp:txXfrm>
        <a:off x="4393358" y="4452802"/>
        <a:ext cx="2169785" cy="1347216"/>
      </dsp:txXfrm>
    </dsp:sp>
    <dsp:sp modelId="{E4EEF175-437B-4A11-9FC4-D1CA61185AB9}">
      <dsp:nvSpPr>
        <dsp:cNvPr id="0" name=""/>
        <dsp:cNvSpPr/>
      </dsp:nvSpPr>
      <dsp:spPr>
        <a:xfrm>
          <a:off x="6855458" y="2086537"/>
          <a:ext cx="2253613" cy="1431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1FF2-5A8A-4333-8AB5-6FFC778BE15C}">
      <dsp:nvSpPr>
        <dsp:cNvPr id="0" name=""/>
        <dsp:cNvSpPr/>
      </dsp:nvSpPr>
      <dsp:spPr>
        <a:xfrm>
          <a:off x="7105860" y="2324418"/>
          <a:ext cx="2253613" cy="1431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???</a:t>
          </a:r>
          <a:endParaRPr lang="ru-RU" sz="5700" kern="1200" dirty="0"/>
        </a:p>
      </dsp:txBody>
      <dsp:txXfrm>
        <a:off x="7147774" y="2366332"/>
        <a:ext cx="2169785" cy="1347216"/>
      </dsp:txXfrm>
    </dsp:sp>
    <dsp:sp modelId="{C50509EA-ACC4-44E7-BD54-C8B716B0F75D}">
      <dsp:nvSpPr>
        <dsp:cNvPr id="0" name=""/>
        <dsp:cNvSpPr/>
      </dsp:nvSpPr>
      <dsp:spPr>
        <a:xfrm>
          <a:off x="6855458" y="4173007"/>
          <a:ext cx="2253613" cy="1431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48E6-30A8-4456-B1A4-A9BC5C8157E7}">
      <dsp:nvSpPr>
        <dsp:cNvPr id="0" name=""/>
        <dsp:cNvSpPr/>
      </dsp:nvSpPr>
      <dsp:spPr>
        <a:xfrm>
          <a:off x="7105860" y="4410888"/>
          <a:ext cx="2253613" cy="1431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???</a:t>
          </a:r>
          <a:endParaRPr lang="ru-RU" sz="5700" kern="1200" dirty="0"/>
        </a:p>
      </dsp:txBody>
      <dsp:txXfrm>
        <a:off x="7147774" y="4452802"/>
        <a:ext cx="2169785" cy="1347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295DD-8C62-400E-859C-0EDA8E1946BE}">
      <dsp:nvSpPr>
        <dsp:cNvPr id="0" name=""/>
        <dsp:cNvSpPr/>
      </dsp:nvSpPr>
      <dsp:spPr>
        <a:xfrm>
          <a:off x="7953555" y="3670053"/>
          <a:ext cx="91440" cy="683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3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499EB-C933-4635-AFD5-10973198AF80}">
      <dsp:nvSpPr>
        <dsp:cNvPr id="0" name=""/>
        <dsp:cNvSpPr/>
      </dsp:nvSpPr>
      <dsp:spPr>
        <a:xfrm>
          <a:off x="5845259" y="1494497"/>
          <a:ext cx="2154016" cy="683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724"/>
              </a:lnTo>
              <a:lnTo>
                <a:pt x="2154016" y="465724"/>
              </a:lnTo>
              <a:lnTo>
                <a:pt x="2154016" y="683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6CD7-1644-4A44-BFF5-ADFC6081ACB7}">
      <dsp:nvSpPr>
        <dsp:cNvPr id="0" name=""/>
        <dsp:cNvSpPr/>
      </dsp:nvSpPr>
      <dsp:spPr>
        <a:xfrm>
          <a:off x="3691242" y="3670053"/>
          <a:ext cx="1436010" cy="683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724"/>
              </a:lnTo>
              <a:lnTo>
                <a:pt x="1436010" y="465724"/>
              </a:lnTo>
              <a:lnTo>
                <a:pt x="1436010" y="683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FF17D-BCB0-4C75-B62E-AB1616CEF46F}">
      <dsp:nvSpPr>
        <dsp:cNvPr id="0" name=""/>
        <dsp:cNvSpPr/>
      </dsp:nvSpPr>
      <dsp:spPr>
        <a:xfrm>
          <a:off x="2255231" y="3670053"/>
          <a:ext cx="1436010" cy="683410"/>
        </a:xfrm>
        <a:custGeom>
          <a:avLst/>
          <a:gdLst/>
          <a:ahLst/>
          <a:cxnLst/>
          <a:rect l="0" t="0" r="0" b="0"/>
          <a:pathLst>
            <a:path>
              <a:moveTo>
                <a:pt x="1436010" y="0"/>
              </a:moveTo>
              <a:lnTo>
                <a:pt x="1436010" y="465724"/>
              </a:lnTo>
              <a:lnTo>
                <a:pt x="0" y="465724"/>
              </a:lnTo>
              <a:lnTo>
                <a:pt x="0" y="6834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F4059-EAF6-4A30-99D1-B494BD294110}">
      <dsp:nvSpPr>
        <dsp:cNvPr id="0" name=""/>
        <dsp:cNvSpPr/>
      </dsp:nvSpPr>
      <dsp:spPr>
        <a:xfrm>
          <a:off x="3691242" y="1494497"/>
          <a:ext cx="2154016" cy="683410"/>
        </a:xfrm>
        <a:custGeom>
          <a:avLst/>
          <a:gdLst/>
          <a:ahLst/>
          <a:cxnLst/>
          <a:rect l="0" t="0" r="0" b="0"/>
          <a:pathLst>
            <a:path>
              <a:moveTo>
                <a:pt x="2154016" y="0"/>
              </a:moveTo>
              <a:lnTo>
                <a:pt x="2154016" y="465724"/>
              </a:lnTo>
              <a:lnTo>
                <a:pt x="0" y="465724"/>
              </a:lnTo>
              <a:lnTo>
                <a:pt x="0" y="683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F9233-2DD0-4922-A9FF-9143D229D7F0}">
      <dsp:nvSpPr>
        <dsp:cNvPr id="0" name=""/>
        <dsp:cNvSpPr/>
      </dsp:nvSpPr>
      <dsp:spPr>
        <a:xfrm>
          <a:off x="4670340" y="2351"/>
          <a:ext cx="2349836" cy="14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534FD-5A4F-4C73-BE37-18C1747EB217}">
      <dsp:nvSpPr>
        <dsp:cNvPr id="0" name=""/>
        <dsp:cNvSpPr/>
      </dsp:nvSpPr>
      <dsp:spPr>
        <a:xfrm>
          <a:off x="4931433" y="250389"/>
          <a:ext cx="2349836" cy="14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Блага</a:t>
          </a:r>
          <a:endParaRPr lang="ru-RU" sz="2400" kern="1200" dirty="0"/>
        </a:p>
      </dsp:txBody>
      <dsp:txXfrm>
        <a:off x="4975136" y="294092"/>
        <a:ext cx="2262430" cy="1404739"/>
      </dsp:txXfrm>
    </dsp:sp>
    <dsp:sp modelId="{445748DC-5BD3-4DE3-A5B3-686934870353}">
      <dsp:nvSpPr>
        <dsp:cNvPr id="0" name=""/>
        <dsp:cNvSpPr/>
      </dsp:nvSpPr>
      <dsp:spPr>
        <a:xfrm>
          <a:off x="2516324" y="2177907"/>
          <a:ext cx="2349836" cy="14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051DE-BE0C-43A9-96BA-5203FA6CA01F}">
      <dsp:nvSpPr>
        <dsp:cNvPr id="0" name=""/>
        <dsp:cNvSpPr/>
      </dsp:nvSpPr>
      <dsp:spPr>
        <a:xfrm>
          <a:off x="2777417" y="2425946"/>
          <a:ext cx="2349836" cy="14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экономические</a:t>
          </a:r>
          <a:endParaRPr lang="ru-RU" sz="2400" kern="1200" dirty="0"/>
        </a:p>
      </dsp:txBody>
      <dsp:txXfrm>
        <a:off x="2821120" y="2469649"/>
        <a:ext cx="2262430" cy="1404739"/>
      </dsp:txXfrm>
    </dsp:sp>
    <dsp:sp modelId="{B5DC7BBB-8AD1-4CA1-8C7D-D7EA033DD59D}">
      <dsp:nvSpPr>
        <dsp:cNvPr id="0" name=""/>
        <dsp:cNvSpPr/>
      </dsp:nvSpPr>
      <dsp:spPr>
        <a:xfrm>
          <a:off x="1080313" y="4353464"/>
          <a:ext cx="2349836" cy="14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F0216-25C9-4C29-96F3-7FAAEDE904AB}">
      <dsp:nvSpPr>
        <dsp:cNvPr id="0" name=""/>
        <dsp:cNvSpPr/>
      </dsp:nvSpPr>
      <dsp:spPr>
        <a:xfrm>
          <a:off x="1341406" y="4601502"/>
          <a:ext cx="2349836" cy="14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Предметы потребления</a:t>
          </a:r>
          <a:endParaRPr lang="ru-RU" sz="2400" kern="1200" dirty="0"/>
        </a:p>
      </dsp:txBody>
      <dsp:txXfrm>
        <a:off x="1385109" y="4645205"/>
        <a:ext cx="2262430" cy="1404739"/>
      </dsp:txXfrm>
    </dsp:sp>
    <dsp:sp modelId="{4DCB6F7A-9B05-444D-911A-CF410DBC0AAF}">
      <dsp:nvSpPr>
        <dsp:cNvPr id="0" name=""/>
        <dsp:cNvSpPr/>
      </dsp:nvSpPr>
      <dsp:spPr>
        <a:xfrm>
          <a:off x="3952335" y="4353464"/>
          <a:ext cx="2349836" cy="14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E383C-322D-4D7A-AB02-0856016CDD5E}">
      <dsp:nvSpPr>
        <dsp:cNvPr id="0" name=""/>
        <dsp:cNvSpPr/>
      </dsp:nvSpPr>
      <dsp:spPr>
        <a:xfrm>
          <a:off x="4213428" y="4601502"/>
          <a:ext cx="2349836" cy="14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Средства производства</a:t>
          </a:r>
          <a:endParaRPr lang="ru-RU" sz="2400" kern="1200" dirty="0"/>
        </a:p>
      </dsp:txBody>
      <dsp:txXfrm>
        <a:off x="4257131" y="4645205"/>
        <a:ext cx="2262430" cy="1404739"/>
      </dsp:txXfrm>
    </dsp:sp>
    <dsp:sp modelId="{80B684B2-66A5-4359-BF44-4CC699BF5331}">
      <dsp:nvSpPr>
        <dsp:cNvPr id="0" name=""/>
        <dsp:cNvSpPr/>
      </dsp:nvSpPr>
      <dsp:spPr>
        <a:xfrm>
          <a:off x="6824357" y="2177907"/>
          <a:ext cx="2349836" cy="14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016DE-B243-4C26-BAE1-6523C7FC7959}">
      <dsp:nvSpPr>
        <dsp:cNvPr id="0" name=""/>
        <dsp:cNvSpPr/>
      </dsp:nvSpPr>
      <dsp:spPr>
        <a:xfrm>
          <a:off x="7085450" y="2425946"/>
          <a:ext cx="2349836" cy="14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свободные</a:t>
          </a:r>
          <a:endParaRPr lang="ru-RU" sz="2400" kern="1200" dirty="0"/>
        </a:p>
      </dsp:txBody>
      <dsp:txXfrm>
        <a:off x="7129153" y="2469649"/>
        <a:ext cx="2262430" cy="1404739"/>
      </dsp:txXfrm>
    </dsp:sp>
    <dsp:sp modelId="{534A7340-062D-44FC-902A-F23C593E6A48}">
      <dsp:nvSpPr>
        <dsp:cNvPr id="0" name=""/>
        <dsp:cNvSpPr/>
      </dsp:nvSpPr>
      <dsp:spPr>
        <a:xfrm>
          <a:off x="6824357" y="4353464"/>
          <a:ext cx="2349836" cy="14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47EAE-C824-46D2-879A-ED44495A7D41}">
      <dsp:nvSpPr>
        <dsp:cNvPr id="0" name=""/>
        <dsp:cNvSpPr/>
      </dsp:nvSpPr>
      <dsp:spPr>
        <a:xfrm>
          <a:off x="7085450" y="4601502"/>
          <a:ext cx="2349836" cy="14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Природные</a:t>
          </a:r>
        </a:p>
      </dsp:txBody>
      <dsp:txXfrm>
        <a:off x="7129153" y="4645205"/>
        <a:ext cx="2262430" cy="1404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2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7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5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6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4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3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03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13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83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52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03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649D-B8C3-4BA4-82C4-23024BA55387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2834-5DE8-4EEA-87B0-2440C74C8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70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430" y="212034"/>
            <a:ext cx="6855069" cy="4536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700" y="159026"/>
            <a:ext cx="5016500" cy="501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30" y="3443724"/>
            <a:ext cx="4813300" cy="3208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257" y="3073922"/>
            <a:ext cx="7378700" cy="35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6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254" y="-284956"/>
            <a:ext cx="9987492" cy="74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6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5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6210800"/>
              </p:ext>
            </p:extLst>
          </p:nvPr>
        </p:nvGraphicFramePr>
        <p:xfrm>
          <a:off x="838200" y="647700"/>
          <a:ext cx="107061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498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3543602"/>
              </p:ext>
            </p:extLst>
          </p:nvPr>
        </p:nvGraphicFramePr>
        <p:xfrm>
          <a:off x="838200" y="520700"/>
          <a:ext cx="10515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5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992" y="0"/>
            <a:ext cx="10066016" cy="69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308" y="0"/>
            <a:ext cx="9136592" cy="68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7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194" y="0"/>
            <a:ext cx="10496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365125"/>
            <a:ext cx="4737100" cy="581183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 – денежные средства, ценности, запасы, возможности, источники средств, доходов.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 могут быть:                                                                                     природными и экономическими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07" y="181321"/>
            <a:ext cx="7074693" cy="47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9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infourok.ru/images/doc/80/96228/img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164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9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ru-RU" dirty="0" smtClean="0"/>
              <a:t>Задание из ВПР по обществознанию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/>
          <a:lstStyle/>
          <a:p>
            <a:r>
              <a:rPr lang="ru-RU" sz="3200" dirty="0" smtClean="0"/>
              <a:t>Привлекая обществоведческие знания, составьте краткое сообщение (5-7сообщений) об ЭКОНОМИКЕ, используя все приведенные ниже понятия:   </a:t>
            </a:r>
          </a:p>
          <a:p>
            <a:pPr marL="0" indent="0" algn="ctr">
              <a:buNone/>
            </a:pPr>
            <a:r>
              <a:rPr lang="ru-RU" sz="3200" dirty="0" smtClean="0"/>
              <a:t>ПОТРЕБНОСТИ                                                                                              РЕСУРСЫ                                                                                                                          СВОБОДНЫЕ БЛАГА                                                                       ЭКОНОМИЧЕСКИЕ БЛАГА                                                             ЭКОНОМИЧЕСКИЙ ВЫБОР                                                               АЛЬТЕРНАТИВНАЯ СТОИМОСТЬ       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2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на дом: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пар.11, написать сочинение-рассуждение на тему: «Экономика есть искусство удовлетворять безграничные потребности при помощи ограниченных ресурсов».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8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-149225"/>
            <a:ext cx="9715500" cy="7286625"/>
          </a:xfrm>
        </p:spPr>
      </p:pic>
    </p:spTree>
    <p:extLst>
      <p:ext uri="{BB962C8B-B14F-4D97-AF65-F5344CB8AC3E}">
        <p14:creationId xmlns:p14="http://schemas.microsoft.com/office/powerpoint/2010/main" xmlns="" val="26192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224" y="-11907"/>
            <a:ext cx="9159875" cy="68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9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 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ВСПОМНИТЬ…</a:t>
            </a:r>
            <a:endParaRPr lang="ru-RU" sz="4800" dirty="0"/>
          </a:p>
          <a:p>
            <a:pPr algn="ctr"/>
            <a:r>
              <a:rPr lang="ru-RU" sz="4800" dirty="0" smtClean="0"/>
              <a:t>РАСШИРИТЬ…</a:t>
            </a:r>
            <a:endParaRPr lang="ru-RU" sz="4800" dirty="0"/>
          </a:p>
          <a:p>
            <a:pPr algn="ctr"/>
            <a:r>
              <a:rPr lang="ru-RU" sz="4800" dirty="0" smtClean="0"/>
              <a:t>ВЫЯСНИТЬ…</a:t>
            </a:r>
            <a:endParaRPr lang="ru-RU" sz="4800" dirty="0"/>
          </a:p>
          <a:p>
            <a:pPr algn="ctr"/>
            <a:r>
              <a:rPr lang="ru-RU" sz="4800" dirty="0" smtClean="0"/>
              <a:t>НАУЧИТЬСЯ…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20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и задачи урока: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ВСПОМНИТЬ что такое экономика</a:t>
            </a:r>
          </a:p>
          <a:p>
            <a:r>
              <a:rPr lang="ru-RU" sz="4000" dirty="0" smtClean="0"/>
              <a:t>РАСШИРИТЬ представление о понятии экономика</a:t>
            </a:r>
          </a:p>
          <a:p>
            <a:r>
              <a:rPr lang="ru-RU" sz="4000" dirty="0" smtClean="0"/>
              <a:t>ВЫЯСНИТЬ какова роль экономики в жизни общества</a:t>
            </a:r>
          </a:p>
          <a:p>
            <a:r>
              <a:rPr lang="ru-RU" sz="4000" dirty="0" smtClean="0"/>
              <a:t>НАУЧИТЬСЯ выполнять задания по теме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0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-212725"/>
            <a:ext cx="9867900" cy="7400925"/>
          </a:xfrm>
        </p:spPr>
      </p:pic>
    </p:spTree>
    <p:extLst>
      <p:ext uri="{BB962C8B-B14F-4D97-AF65-F5344CB8AC3E}">
        <p14:creationId xmlns:p14="http://schemas.microsoft.com/office/powerpoint/2010/main" xmlns="" val="18321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50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132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608" y="-13494"/>
            <a:ext cx="9161992" cy="68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98" y="-122237"/>
            <a:ext cx="9895602" cy="74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0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104" y="-1289844"/>
            <a:ext cx="10863792" cy="81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2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133</Words>
  <Application>Microsoft Office PowerPoint</Application>
  <PresentationFormat>Произвольный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Цели и задачи урока:</vt:lpstr>
      <vt:lpstr>Цели и задачи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Задание из ВПР по обществознанию</vt:lpstr>
      <vt:lpstr>Задание на дом: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лох</cp:lastModifiedBy>
  <cp:revision>20</cp:revision>
  <cp:lastPrinted>2020-02-18T15:55:50Z</cp:lastPrinted>
  <dcterms:created xsi:type="dcterms:W3CDTF">2020-02-18T11:57:51Z</dcterms:created>
  <dcterms:modified xsi:type="dcterms:W3CDTF">2024-04-23T16:04:29Z</dcterms:modified>
</cp:coreProperties>
</file>