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294" r:id="rId3"/>
    <p:sldId id="300" r:id="rId4"/>
    <p:sldId id="282" r:id="rId5"/>
    <p:sldId id="263" r:id="rId6"/>
    <p:sldId id="267" r:id="rId7"/>
    <p:sldId id="285" r:id="rId8"/>
    <p:sldId id="286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FDA33-3AA2-4619-AF96-D0D1ECF35F75}" type="datetimeFigureOut">
              <a:rPr lang="en-US"/>
              <a:pPr>
                <a:defRPr/>
              </a:pPr>
              <a:t>12/19/2019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9074EF-100B-461F-8A27-CC3B772E13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7D5934-FBF0-45C2-AB90-01A26A8D5CEA}" type="datetimeFigureOut">
              <a:rPr lang="en-US"/>
              <a:pPr>
                <a:defRPr/>
              </a:pPr>
              <a:t>12/19/2019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CB253A-B284-4849-B821-F5EC819E8C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C9AB4-0BF2-4D40-8E33-8B1844DB91B6}" type="datetimeFigureOut">
              <a:rPr lang="en-US"/>
              <a:pPr>
                <a:defRPr/>
              </a:pPr>
              <a:t>12/19/2019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6C4F58-8978-48BD-832D-A117964824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BE7ECC-7794-4A8C-BE39-2EE556D90D76}" type="datetimeFigureOut">
              <a:rPr lang="en-US"/>
              <a:pPr>
                <a:defRPr/>
              </a:pPr>
              <a:t>12/19/2019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9359D-D839-47C8-98ED-CF37F97F5F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D1FEDC-B840-4547-AD4A-B2FD70402DF9}" type="datetimeFigureOut">
              <a:rPr lang="en-US"/>
              <a:pPr>
                <a:defRPr/>
              </a:pPr>
              <a:t>12/19/2019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D78C87-31BE-4A1F-AA89-1C513E3FF0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C99549-4CA9-4596-9AF6-CF73BA84AB4A}" type="datetimeFigureOut">
              <a:rPr lang="en-US"/>
              <a:pPr>
                <a:defRPr/>
              </a:pPr>
              <a:t>12/19/2019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B8B1A-643A-463D-95BF-FDC4CAD6AE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308F1-4E00-47B7-9C70-676AE26CF444}" type="datetimeFigureOut">
              <a:rPr lang="en-US"/>
              <a:pPr>
                <a:defRPr/>
              </a:pPr>
              <a:t>12/19/2019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98142-8FFD-48C4-B9FF-E9D0F3B3DF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1FD55-D6FF-41D3-B5C6-D2F71D481BC2}" type="datetimeFigureOut">
              <a:rPr lang="en-US"/>
              <a:pPr>
                <a:defRPr/>
              </a:pPr>
              <a:t>12/19/2019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F82DA8-7E46-4838-829E-F7AEB2BAA8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0FF62-5574-4E09-8421-3CA256D43C7B}" type="datetimeFigureOut">
              <a:rPr lang="en-US"/>
              <a:pPr>
                <a:defRPr/>
              </a:pPr>
              <a:t>12/19/2019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40EC2-26CE-4632-8D4C-E8BE4DBDED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9B6309-7859-44D8-95B3-1794E8393593}" type="datetimeFigureOut">
              <a:rPr lang="en-US"/>
              <a:pPr>
                <a:defRPr/>
              </a:pPr>
              <a:t>12/19/2019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EDB11-0750-4F05-AEAD-09E3C6127D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3FDFA-8754-4E3C-841B-18F1AC5B2988}" type="datetimeFigureOut">
              <a:rPr lang="en-US"/>
              <a:pPr>
                <a:defRPr/>
              </a:pPr>
              <a:t>12/19/2019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AE97D-6817-44C9-A8C3-C11E8A25CF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0671BB7-044C-4E7F-A38B-6EC2E8F41CD4}" type="datetimeFigureOut">
              <a:rPr lang="en-US"/>
              <a:pPr>
                <a:defRPr/>
              </a:pPr>
              <a:t>12/19/2019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EC4A24F-9370-436E-A505-26F08B4EB7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Picture 3" descr="C:\Users\Елена\Desktop\andrey-lili-fashion-photography-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14400"/>
            <a:ext cx="91440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38400" y="4876800"/>
            <a:ext cx="6400800" cy="1752600"/>
          </a:xfrm>
        </p:spPr>
        <p:txBody>
          <a:bodyPr>
            <a:norm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ru-RU" dirty="0" smtClean="0">
                <a:solidFill>
                  <a:srgbClr val="7030A0"/>
                </a:solidFill>
                <a:latin typeface="Century" pitchFamily="18" charset="0"/>
              </a:rPr>
              <a:t> </a:t>
            </a:r>
          </a:p>
          <a:p>
            <a:pPr>
              <a:defRPr/>
            </a:pP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7" name="Заголовок 1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08450" y="755650"/>
            <a:ext cx="50419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Заголовок 1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6350" y="-92075"/>
            <a:ext cx="9156700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 descr="C:\Users\Елена\Desktop\anywalls_com-3739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z="4000" smtClean="0"/>
          </a:p>
        </p:txBody>
      </p:sp>
      <p:pic>
        <p:nvPicPr>
          <p:cNvPr id="28675" name="Picture 3" descr="C:\Users\Елена\Desktop\85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06838" y="0"/>
            <a:ext cx="52371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 descr="C:\Users\Елена\Desktop\anywalls_com-373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4419600" cy="884238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57800" y="5334000"/>
            <a:ext cx="3429000" cy="914400"/>
          </a:xfrm>
        </p:spPr>
        <p:txBody>
          <a:bodyPr/>
          <a:lstStyle/>
          <a:p>
            <a:r>
              <a:rPr lang="en-US" sz="3600" b="1" smtClean="0">
                <a:latin typeface="Batang"/>
                <a:ea typeface="Batang"/>
                <a:cs typeface="Batang"/>
              </a:rPr>
              <a:t>Mamie Smith</a:t>
            </a:r>
            <a:endParaRPr lang="ru-RU" sz="3600" b="1" smtClean="0">
              <a:latin typeface="Batang"/>
              <a:ea typeface="Batang"/>
              <a:cs typeface="Batang"/>
            </a:endParaRPr>
          </a:p>
        </p:txBody>
      </p:sp>
      <p:pic>
        <p:nvPicPr>
          <p:cNvPr id="44036" name="Picture 4" descr="C:\Users\Елена\Desktop\tumblr_m7tz0oDNad1qhu3r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715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5" name="Picture 3" descr="C:\Users\Елена\Desktop\3062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79900" y="603250"/>
            <a:ext cx="4870450" cy="473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10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 descr="C:\Users\Елена\Desktop\anywalls_com-373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304800"/>
            <a:ext cx="3733800" cy="529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6" name="Picture 10" descr="Bessie Smith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990600"/>
            <a:ext cx="4162425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7" name="Rectangle 11"/>
          <p:cNvSpPr>
            <a:spLocks noGrp="1"/>
          </p:cNvSpPr>
          <p:nvPr>
            <p:ph type="ctrTitle"/>
          </p:nvPr>
        </p:nvSpPr>
        <p:spPr>
          <a:xfrm>
            <a:off x="4419600" y="5105400"/>
            <a:ext cx="4572000" cy="1470025"/>
          </a:xfrm>
        </p:spPr>
        <p:txBody>
          <a:bodyPr/>
          <a:lstStyle/>
          <a:p>
            <a:pPr>
              <a:defRPr/>
            </a:pPr>
            <a:r>
              <a:rPr lang="en-US" sz="4000" b="1" dirty="0" smtClean="0">
                <a:solidFill>
                  <a:schemeClr val="bg1"/>
                </a:solidFill>
                <a:latin typeface="Batang" pitchFamily="18" charset="-127"/>
                <a:ea typeface="Batang" pitchFamily="18" charset="-127"/>
                <a:cs typeface="+mn-cs"/>
              </a:rPr>
              <a:t>Bessie Smith</a:t>
            </a:r>
            <a:endParaRPr lang="ru-RU" sz="4000" b="1" dirty="0" smtClean="0">
              <a:solidFill>
                <a:schemeClr val="bg1"/>
              </a:solidFill>
              <a:latin typeface="Batang" pitchFamily="18" charset="-127"/>
              <a:ea typeface="Batang" pitchFamily="18" charset="-127"/>
              <a:cs typeface="+mn-cs"/>
            </a:endParaRPr>
          </a:p>
        </p:txBody>
      </p:sp>
      <p:sp>
        <p:nvSpPr>
          <p:cNvPr id="39950" name="Rectangle 14"/>
          <p:cNvSpPr>
            <a:spLocks/>
          </p:cNvSpPr>
          <p:nvPr/>
        </p:nvSpPr>
        <p:spPr bwMode="auto">
          <a:xfrm>
            <a:off x="0" y="5387975"/>
            <a:ext cx="48006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sz="4000" b="1">
                <a:solidFill>
                  <a:schemeClr val="bg1"/>
                </a:solidFill>
                <a:latin typeface="Batang"/>
                <a:ea typeface="Batang"/>
                <a:cs typeface="Batang"/>
              </a:rPr>
              <a:t>Billie Holiday</a:t>
            </a:r>
            <a:endParaRPr lang="ru-RU" sz="4000" b="1">
              <a:solidFill>
                <a:schemeClr val="bg1"/>
              </a:solidFill>
              <a:latin typeface="Batang"/>
              <a:ea typeface="Batang"/>
              <a:cs typeface="Batang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99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9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9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9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39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100"/>
                            </p:stCondLst>
                            <p:childTnLst>
                              <p:par>
                                <p:cTn id="17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9" dur="2000"/>
                                        <p:tgtEl>
                                          <p:spTgt spid="39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10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9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9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9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9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39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7" grpId="0"/>
      <p:bldP spid="3995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 descr="C:\Users\Елена\Desktop\anywalls_com-373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2" descr="C:\Users\Елена\Desktop\МУЗЫКА\музыка\ellafitzgeral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28600"/>
            <a:ext cx="4176713" cy="510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2" descr="C:\Users\Елена\Desktop\МУЗЫКА\музыка\60781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10200" y="228600"/>
            <a:ext cx="35433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Елена\Desktop\МУЗЫКА\музыка\duke_ellingto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2800" y="2895600"/>
            <a:ext cx="2794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одержимое 2"/>
          <p:cNvSpPr>
            <a:spLocks/>
          </p:cNvSpPr>
          <p:nvPr/>
        </p:nvSpPr>
        <p:spPr bwMode="auto">
          <a:xfrm>
            <a:off x="6477000" y="4648200"/>
            <a:ext cx="2438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en-US" sz="3600" b="1">
                <a:solidFill>
                  <a:schemeClr val="bg1"/>
                </a:solidFill>
                <a:latin typeface="Batang"/>
                <a:ea typeface="Batang"/>
                <a:cs typeface="Batang"/>
              </a:rPr>
              <a:t>Duke Ellington</a:t>
            </a:r>
            <a:endParaRPr lang="ru-RU" sz="3600" b="1">
              <a:solidFill>
                <a:schemeClr val="bg1"/>
              </a:solidFill>
              <a:latin typeface="Batang"/>
              <a:ea typeface="Batang"/>
              <a:cs typeface="Batang"/>
            </a:endParaRPr>
          </a:p>
        </p:txBody>
      </p:sp>
      <p:sp>
        <p:nvSpPr>
          <p:cNvPr id="2" name="Содержимое 2"/>
          <p:cNvSpPr>
            <a:spLocks noGrp="1"/>
          </p:cNvSpPr>
          <p:nvPr>
            <p:ph idx="1"/>
          </p:nvPr>
        </p:nvSpPr>
        <p:spPr>
          <a:xfrm>
            <a:off x="0" y="5334000"/>
            <a:ext cx="3886200" cy="106680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en-US" sz="3600" b="1" smtClean="0">
                <a:solidFill>
                  <a:schemeClr val="bg1"/>
                </a:solidFill>
                <a:latin typeface="Batang"/>
                <a:ea typeface="Batang"/>
                <a:cs typeface="Batang"/>
              </a:rPr>
              <a:t>Ella Fitzgerald</a:t>
            </a:r>
            <a:endParaRPr lang="ru-RU" sz="3600" b="1" smtClean="0">
              <a:solidFill>
                <a:schemeClr val="bg1"/>
              </a:solidFill>
              <a:latin typeface="Batang"/>
              <a:ea typeface="Batang"/>
              <a:cs typeface="Batang"/>
            </a:endParaRPr>
          </a:p>
        </p:txBody>
      </p:sp>
      <p:sp>
        <p:nvSpPr>
          <p:cNvPr id="20485" name="Содержимое 2"/>
          <p:cNvSpPr>
            <a:spLocks/>
          </p:cNvSpPr>
          <p:nvPr/>
        </p:nvSpPr>
        <p:spPr bwMode="auto">
          <a:xfrm>
            <a:off x="5257800" y="5715000"/>
            <a:ext cx="3886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buFont typeface="Arial" charset="0"/>
              <a:buNone/>
            </a:pPr>
            <a:r>
              <a:rPr lang="en-US" sz="3600" b="1">
                <a:solidFill>
                  <a:schemeClr val="bg1"/>
                </a:solidFill>
                <a:latin typeface="Batang"/>
                <a:ea typeface="Batang"/>
                <a:cs typeface="Batang"/>
              </a:rPr>
              <a:t>Louis Armstrong</a:t>
            </a:r>
            <a:endParaRPr lang="ru-RU" sz="3600" b="1">
              <a:solidFill>
                <a:schemeClr val="bg1"/>
              </a:solidFill>
              <a:latin typeface="Batang"/>
              <a:ea typeface="Batang"/>
              <a:cs typeface="Batang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150"/>
                            </p:stCondLst>
                            <p:childTnLst>
                              <p:par>
                                <p:cTn id="2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250"/>
                            </p:stCondLst>
                            <p:childTnLst>
                              <p:par>
                                <p:cTn id="3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 tmFilter="0,0; .5, 1; 1, 1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 build="p"/>
      <p:bldP spid="2048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1" descr="C:\Users\Елена\Desktop\anywalls_com-373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4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2362200"/>
            <a:ext cx="184150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1" name="Picture 1" descr="C:\Users\Елена\Desktop\untitled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8400" y="555625"/>
            <a:ext cx="5170488" cy="609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34200" y="3276600"/>
            <a:ext cx="17526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152400" y="381000"/>
            <a:ext cx="2209800" cy="1295400"/>
          </a:xfrm>
        </p:spPr>
        <p:txBody>
          <a:bodyPr/>
          <a:lstStyle/>
          <a:p>
            <a:r>
              <a:rPr lang="en-US" sz="3600" b="1" smtClean="0">
                <a:solidFill>
                  <a:schemeClr val="bg1"/>
                </a:solidFill>
                <a:latin typeface="Batang"/>
                <a:ea typeface="Batang"/>
                <a:cs typeface="Batang"/>
              </a:rPr>
              <a:t>Elvis Presley</a:t>
            </a:r>
            <a:endParaRPr lang="ru-RU" sz="3600" b="1" smtClean="0">
              <a:solidFill>
                <a:schemeClr val="bg1"/>
              </a:solidFill>
              <a:latin typeface="Batang"/>
              <a:ea typeface="Batang"/>
              <a:cs typeface="Batang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10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10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 tmFilter="0,0; .5, 1; 1, 1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4" name="Picture 2" descr="D:\Битлс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400" y="-19050"/>
            <a:ext cx="916940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5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1" descr="C:\Users\Елена\Desktop\anywalls_com-373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4" name="Rectangle 4"/>
          <p:cNvSpPr>
            <a:spLocks/>
          </p:cNvSpPr>
          <p:nvPr/>
        </p:nvSpPr>
        <p:spPr bwMode="auto">
          <a:xfrm>
            <a:off x="381000" y="4419600"/>
            <a:ext cx="2057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/>
            <a:r>
              <a:rPr lang="en-US" sz="4000" b="1">
                <a:solidFill>
                  <a:schemeClr val="bg1"/>
                </a:solidFill>
                <a:latin typeface="Batang"/>
                <a:ea typeface="Batang"/>
                <a:cs typeface="Batang"/>
              </a:rPr>
              <a:t>Modern Talking</a:t>
            </a:r>
            <a:endParaRPr lang="ru-RU" sz="4000" b="1">
              <a:solidFill>
                <a:schemeClr val="bg1"/>
              </a:solidFill>
              <a:latin typeface="Batang"/>
              <a:ea typeface="Batang"/>
              <a:cs typeface="Batang"/>
            </a:endParaRPr>
          </a:p>
        </p:txBody>
      </p:sp>
      <p:sp>
        <p:nvSpPr>
          <p:cNvPr id="27651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121" name="Picture 1" descr="C:\Users\Елена\Desktop\9374ae0eada9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2609850"/>
            <a:ext cx="3152775" cy="393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90800" y="1457325"/>
            <a:ext cx="3505200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228600"/>
            <a:ext cx="2819400" cy="382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4"/>
          <p:cNvSpPr>
            <a:spLocks/>
          </p:cNvSpPr>
          <p:nvPr/>
        </p:nvSpPr>
        <p:spPr bwMode="auto">
          <a:xfrm>
            <a:off x="3429000" y="457200"/>
            <a:ext cx="2438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/>
            <a:r>
              <a:rPr lang="en-US" sz="4000" b="1">
                <a:solidFill>
                  <a:schemeClr val="bg1"/>
                </a:solidFill>
                <a:latin typeface="Batang"/>
                <a:ea typeface="Batang"/>
                <a:cs typeface="Batang"/>
              </a:rPr>
              <a:t>Madonna</a:t>
            </a:r>
            <a:endParaRPr lang="ru-RU" sz="4000" b="1">
              <a:solidFill>
                <a:schemeClr val="bg1"/>
              </a:solidFill>
              <a:latin typeface="Batang"/>
              <a:ea typeface="Batang"/>
              <a:cs typeface="Batang"/>
            </a:endParaRPr>
          </a:p>
        </p:txBody>
      </p:sp>
      <p:sp>
        <p:nvSpPr>
          <p:cNvPr id="12" name="Rectangle 4"/>
          <p:cNvSpPr>
            <a:spLocks/>
          </p:cNvSpPr>
          <p:nvPr/>
        </p:nvSpPr>
        <p:spPr bwMode="auto">
          <a:xfrm>
            <a:off x="6477000" y="1600200"/>
            <a:ext cx="2438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/>
            <a:r>
              <a:rPr lang="en-US" sz="4000" b="1">
                <a:solidFill>
                  <a:schemeClr val="bg1"/>
                </a:solidFill>
                <a:latin typeface="Batang"/>
                <a:ea typeface="Batang"/>
                <a:cs typeface="Batang"/>
              </a:rPr>
              <a:t>Michael Jackson</a:t>
            </a:r>
            <a:endParaRPr lang="ru-RU" sz="4000" b="1">
              <a:solidFill>
                <a:schemeClr val="bg1"/>
              </a:solidFill>
              <a:latin typeface="Batang"/>
              <a:ea typeface="Batang"/>
              <a:cs typeface="Batang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4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757</TotalTime>
  <Words>20</Words>
  <Application>Microsoft Office PowerPoint</Application>
  <PresentationFormat>Экран (4:3)</PresentationFormat>
  <Paragraphs>11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Office Theme</vt:lpstr>
      <vt:lpstr>Слайд 1</vt:lpstr>
      <vt:lpstr>Слайд 2</vt:lpstr>
      <vt:lpstr>Слайд 3</vt:lpstr>
      <vt:lpstr>Bessie Smith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WR</cp:lastModifiedBy>
  <cp:revision>41</cp:revision>
  <dcterms:created xsi:type="dcterms:W3CDTF">2012-10-09T03:19:14Z</dcterms:created>
  <dcterms:modified xsi:type="dcterms:W3CDTF">2019-12-19T13:29:59Z</dcterms:modified>
</cp:coreProperties>
</file>