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4" r:id="rId3"/>
    <p:sldId id="300" r:id="rId4"/>
    <p:sldId id="282" r:id="rId5"/>
    <p:sldId id="263" r:id="rId6"/>
    <p:sldId id="267" r:id="rId7"/>
    <p:sldId id="285" r:id="rId8"/>
    <p:sldId id="28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DA33-3AA2-4619-AF96-D0D1ECF35F75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074EF-100B-461F-8A27-CC3B772E1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D5934-FBF0-45C2-AB90-01A26A8D5CEA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253A-B284-4849-B821-F5EC819E8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C9AB4-0BF2-4D40-8E33-8B1844DB91B6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C4F58-8978-48BD-832D-A11796482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E7ECC-7794-4A8C-BE39-2EE556D90D76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9359D-D839-47C8-98ED-CF37F97F5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FEDC-B840-4547-AD4A-B2FD70402DF9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78C87-31BE-4A1F-AA89-1C513E3FF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99549-4CA9-4596-9AF6-CF73BA84AB4A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8B1A-643A-463D-95BF-FDC4CAD6A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08F1-4E00-47B7-9C70-676AE26CF444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8142-8FFD-48C4-B9FF-E9D0F3B3D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1FD55-D6FF-41D3-B5C6-D2F71D481BC2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2DA8-7E46-4838-829E-F7AEB2BAA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0FF62-5574-4E09-8421-3CA256D43C7B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40EC2-26CE-4632-8D4C-E8BE4DBDE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B6309-7859-44D8-95B3-1794E8393593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DB11-0750-4F05-AEAD-09E3C6127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3FDFA-8754-4E3C-841B-18F1AC5B2988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AE97D-6817-44C9-A8C3-C11E8A25C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671BB7-044C-4E7F-A38B-6EC2E8F41CD4}" type="datetimeFigureOut">
              <a:rPr lang="en-US"/>
              <a:pPr>
                <a:defRPr/>
              </a:pPr>
              <a:t>12/19/2019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C4A24F-9370-436E-A505-26F08B4EB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Елена\Desktop\andrey-lili-fashion-photography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4876800"/>
            <a:ext cx="6400800" cy="1752600"/>
          </a:xfrm>
        </p:spPr>
        <p:txBody>
          <a:bodyPr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ru-RU" dirty="0" smtClean="0">
                <a:solidFill>
                  <a:srgbClr val="7030A0"/>
                </a:solidFill>
                <a:latin typeface="Century" pitchFamily="18" charset="0"/>
              </a:rPr>
              <a:t> </a:t>
            </a:r>
          </a:p>
          <a:p>
            <a:pPr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Заголово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8450" y="755650"/>
            <a:ext cx="50419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головок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350" y="-92075"/>
            <a:ext cx="91567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Елена\Desktop\anywalls_com-373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 smtClean="0"/>
          </a:p>
        </p:txBody>
      </p:sp>
      <p:pic>
        <p:nvPicPr>
          <p:cNvPr id="28675" name="Picture 3" descr="C:\Users\Елена\Desktop\8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838" y="0"/>
            <a:ext cx="52371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Елена\Desktop\anywalls_com-37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419600" cy="8842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57800" y="5334000"/>
            <a:ext cx="3429000" cy="914400"/>
          </a:xfrm>
        </p:spPr>
        <p:txBody>
          <a:bodyPr/>
          <a:lstStyle/>
          <a:p>
            <a:r>
              <a:rPr lang="en-US" sz="3600" b="1" smtClean="0">
                <a:latin typeface="Batang"/>
                <a:ea typeface="Batang"/>
                <a:cs typeface="Batang"/>
              </a:rPr>
              <a:t>Mamie Smith</a:t>
            </a:r>
            <a:endParaRPr lang="ru-RU" sz="3600" b="1" smtClean="0">
              <a:latin typeface="Batang"/>
              <a:ea typeface="Batang"/>
              <a:cs typeface="Batang"/>
            </a:endParaRPr>
          </a:p>
        </p:txBody>
      </p:sp>
      <p:pic>
        <p:nvPicPr>
          <p:cNvPr id="44036" name="Picture 4" descr="C:\Users\Елена\Desktop\tumblr_m7tz0oDNad1qhu3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 descr="C:\Users\Елена\Desktop\306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9900" y="603250"/>
            <a:ext cx="487045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Елена\Desktop\anywalls_com-37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"/>
            <a:ext cx="37338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 descr="Bessie Smi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90600"/>
            <a:ext cx="41624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7" name="Rectangle 11"/>
          <p:cNvSpPr>
            <a:spLocks noGrp="1"/>
          </p:cNvSpPr>
          <p:nvPr>
            <p:ph type="ctrTitle"/>
          </p:nvPr>
        </p:nvSpPr>
        <p:spPr>
          <a:xfrm>
            <a:off x="4419600" y="5105400"/>
            <a:ext cx="4572000" cy="1470025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  <a:cs typeface="+mn-cs"/>
              </a:rPr>
              <a:t>Bessie Smith</a:t>
            </a:r>
            <a:endParaRPr lang="ru-RU" sz="4000" b="1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  <a:cs typeface="+mn-cs"/>
            </a:endParaRPr>
          </a:p>
        </p:txBody>
      </p:sp>
      <p:sp>
        <p:nvSpPr>
          <p:cNvPr id="39950" name="Rectangle 14"/>
          <p:cNvSpPr>
            <a:spLocks/>
          </p:cNvSpPr>
          <p:nvPr/>
        </p:nvSpPr>
        <p:spPr bwMode="auto">
          <a:xfrm>
            <a:off x="0" y="5387975"/>
            <a:ext cx="480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4000" b="1">
                <a:solidFill>
                  <a:schemeClr val="bg1"/>
                </a:solidFill>
                <a:latin typeface="Batang"/>
                <a:ea typeface="Batang"/>
                <a:cs typeface="Batang"/>
              </a:rPr>
              <a:t>Billie Holiday</a:t>
            </a:r>
            <a:endParaRPr lang="ru-RU" sz="4000" b="1">
              <a:solidFill>
                <a:schemeClr val="bg1"/>
              </a:solidFill>
              <a:latin typeface="Batang"/>
              <a:ea typeface="Batang"/>
              <a:cs typeface="Bat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  <p:bldP spid="399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Елена\Desktop\anywalls_com-37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Users\Елена\Desktop\МУЗЫКА\музыка\ellafitzgera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4176713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C:\Users\Елена\Desktop\МУЗЫКА\музыка\6078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28600"/>
            <a:ext cx="35433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Елена\Desktop\МУЗЫКА\музыка\duke_elling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895600"/>
            <a:ext cx="279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>
            <a:spLocks/>
          </p:cNvSpPr>
          <p:nvPr/>
        </p:nvSpPr>
        <p:spPr bwMode="auto">
          <a:xfrm>
            <a:off x="6477000" y="4648200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3600" b="1">
                <a:solidFill>
                  <a:schemeClr val="bg1"/>
                </a:solidFill>
                <a:latin typeface="Batang"/>
                <a:ea typeface="Batang"/>
                <a:cs typeface="Batang"/>
              </a:rPr>
              <a:t>Duke Ellington</a:t>
            </a:r>
            <a:endParaRPr lang="ru-RU" sz="3600" b="1">
              <a:solidFill>
                <a:schemeClr val="bg1"/>
              </a:solidFill>
              <a:latin typeface="Batang"/>
              <a:ea typeface="Batang"/>
              <a:cs typeface="Batang"/>
            </a:endParaRPr>
          </a:p>
        </p:txBody>
      </p:sp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0" y="5334000"/>
            <a:ext cx="3886200" cy="1066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600" b="1" smtClean="0">
                <a:solidFill>
                  <a:schemeClr val="bg1"/>
                </a:solidFill>
                <a:latin typeface="Batang"/>
                <a:ea typeface="Batang"/>
                <a:cs typeface="Batang"/>
              </a:rPr>
              <a:t>Ella Fitzgerald</a:t>
            </a:r>
            <a:endParaRPr lang="ru-RU" sz="3600" b="1" smtClean="0">
              <a:solidFill>
                <a:schemeClr val="bg1"/>
              </a:solidFill>
              <a:latin typeface="Batang"/>
              <a:ea typeface="Batang"/>
              <a:cs typeface="Batang"/>
            </a:endParaRPr>
          </a:p>
        </p:txBody>
      </p:sp>
      <p:sp>
        <p:nvSpPr>
          <p:cNvPr id="20485" name="Содержимое 2"/>
          <p:cNvSpPr>
            <a:spLocks/>
          </p:cNvSpPr>
          <p:nvPr/>
        </p:nvSpPr>
        <p:spPr bwMode="auto">
          <a:xfrm>
            <a:off x="5257800" y="5715000"/>
            <a:ext cx="388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3600" b="1">
                <a:solidFill>
                  <a:schemeClr val="bg1"/>
                </a:solidFill>
                <a:latin typeface="Batang"/>
                <a:ea typeface="Batang"/>
                <a:cs typeface="Batang"/>
              </a:rPr>
              <a:t>Louis Armstrong</a:t>
            </a:r>
            <a:endParaRPr lang="ru-RU" sz="3600" b="1">
              <a:solidFill>
                <a:schemeClr val="bg1"/>
              </a:solidFill>
              <a:latin typeface="Batang"/>
              <a:ea typeface="Batang"/>
              <a:cs typeface="Bat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uild="p"/>
      <p:bldP spid="204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Елена\Desktop\anywalls_com-37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62200"/>
            <a:ext cx="18415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 descr="C:\Users\Елена\Desktop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55625"/>
            <a:ext cx="5170488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276600"/>
            <a:ext cx="175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2400" y="381000"/>
            <a:ext cx="2209800" cy="1295400"/>
          </a:xfrm>
        </p:spPr>
        <p:txBody>
          <a:bodyPr/>
          <a:lstStyle/>
          <a:p>
            <a:r>
              <a:rPr lang="en-US" sz="3600" b="1" smtClean="0">
                <a:solidFill>
                  <a:schemeClr val="bg1"/>
                </a:solidFill>
                <a:latin typeface="Batang"/>
                <a:ea typeface="Batang"/>
                <a:cs typeface="Batang"/>
              </a:rPr>
              <a:t>Elvis Presley</a:t>
            </a:r>
            <a:endParaRPr lang="ru-RU" sz="3600" b="1" smtClean="0">
              <a:solidFill>
                <a:schemeClr val="bg1"/>
              </a:solidFill>
              <a:latin typeface="Batang"/>
              <a:ea typeface="Batang"/>
              <a:cs typeface="Bat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4" name="Picture 2" descr="D:\Битл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19050"/>
            <a:ext cx="91694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Users\Елена\Desktop\anywalls_com-37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4"/>
          <p:cNvSpPr>
            <a:spLocks/>
          </p:cNvSpPr>
          <p:nvPr/>
        </p:nvSpPr>
        <p:spPr bwMode="auto">
          <a:xfrm>
            <a:off x="381000" y="4419600"/>
            <a:ext cx="205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4000" b="1">
                <a:solidFill>
                  <a:schemeClr val="bg1"/>
                </a:solidFill>
                <a:latin typeface="Batang"/>
                <a:ea typeface="Batang"/>
                <a:cs typeface="Batang"/>
              </a:rPr>
              <a:t>Modern Talking</a:t>
            </a:r>
            <a:endParaRPr lang="ru-RU" sz="4000" b="1">
              <a:solidFill>
                <a:schemeClr val="bg1"/>
              </a:solidFill>
              <a:latin typeface="Batang"/>
              <a:ea typeface="Batang"/>
              <a:cs typeface="Batang"/>
            </a:endParaRPr>
          </a:p>
        </p:txBody>
      </p:sp>
      <p:sp>
        <p:nvSpPr>
          <p:cNvPr id="2765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1" name="Picture 1" descr="C:\Users\Елена\Desktop\9374ae0eada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609850"/>
            <a:ext cx="315277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457325"/>
            <a:ext cx="35052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"/>
            <a:ext cx="2819400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/>
          </p:cNvSpPr>
          <p:nvPr/>
        </p:nvSpPr>
        <p:spPr bwMode="auto">
          <a:xfrm>
            <a:off x="3429000" y="457200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4000" b="1">
                <a:solidFill>
                  <a:schemeClr val="bg1"/>
                </a:solidFill>
                <a:latin typeface="Batang"/>
                <a:ea typeface="Batang"/>
                <a:cs typeface="Batang"/>
              </a:rPr>
              <a:t>Madonna</a:t>
            </a:r>
            <a:endParaRPr lang="ru-RU" sz="4000" b="1">
              <a:solidFill>
                <a:schemeClr val="bg1"/>
              </a:solidFill>
              <a:latin typeface="Batang"/>
              <a:ea typeface="Batang"/>
              <a:cs typeface="Batang"/>
            </a:endParaRPr>
          </a:p>
        </p:txBody>
      </p:sp>
      <p:sp>
        <p:nvSpPr>
          <p:cNvPr id="12" name="Rectangle 4"/>
          <p:cNvSpPr>
            <a:spLocks/>
          </p:cNvSpPr>
          <p:nvPr/>
        </p:nvSpPr>
        <p:spPr bwMode="auto">
          <a:xfrm>
            <a:off x="6477000" y="1600200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en-US" sz="4000" b="1">
                <a:solidFill>
                  <a:schemeClr val="bg1"/>
                </a:solidFill>
                <a:latin typeface="Batang"/>
                <a:ea typeface="Batang"/>
                <a:cs typeface="Batang"/>
              </a:rPr>
              <a:t>Michael Jackson</a:t>
            </a:r>
            <a:endParaRPr lang="ru-RU" sz="4000" b="1">
              <a:solidFill>
                <a:schemeClr val="bg1"/>
              </a:solidFill>
              <a:latin typeface="Batang"/>
              <a:ea typeface="Batang"/>
              <a:cs typeface="Batan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20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Bessie Smith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WR</cp:lastModifiedBy>
  <cp:revision>41</cp:revision>
  <dcterms:created xsi:type="dcterms:W3CDTF">2012-10-09T03:19:14Z</dcterms:created>
  <dcterms:modified xsi:type="dcterms:W3CDTF">2019-12-19T13:29:59Z</dcterms:modified>
</cp:coreProperties>
</file>