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956" y="-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12/5/2022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12/5/2022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12/5/2022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12/5/2022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12/5/2022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12/5/2022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Shape 1"/>
          <p:cNvSpPr txBox="1"/>
          <p:nvPr/>
        </p:nvSpPr>
        <p:spPr>
          <a:xfrm>
            <a:off x="648000" y="404664"/>
            <a:ext cx="8172472" cy="4131336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z="1400" b="1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ctr"/>
            <a:r>
              <a:rPr lang="ru-RU" sz="1400" b="1" dirty="0" err="1" smtClean="0"/>
              <a:t>Карсанова</a:t>
            </a:r>
            <a:r>
              <a:rPr lang="ru-RU" sz="1400" b="1" dirty="0" smtClean="0"/>
              <a:t> </a:t>
            </a:r>
            <a:r>
              <a:rPr lang="ru-RU" sz="1400" b="1" dirty="0"/>
              <a:t>Зарина Гавриловна, учитель русского языка и литературы </a:t>
            </a:r>
            <a:endParaRPr lang="ru-RU" sz="1400" b="1" dirty="0" smtClean="0"/>
          </a:p>
          <a:p>
            <a:pPr algn="ctr"/>
            <a:r>
              <a:rPr lang="ru-RU" sz="1400" b="1" dirty="0" smtClean="0"/>
              <a:t>Государственного </a:t>
            </a:r>
            <a:r>
              <a:rPr lang="ru-RU" sz="1400" b="1" dirty="0"/>
              <a:t>бюджетного общеобразовательного учреждения средней </a:t>
            </a:r>
            <a:endParaRPr lang="ru-RU" sz="1400" b="1" dirty="0" smtClean="0"/>
          </a:p>
          <a:p>
            <a:pPr algn="ctr"/>
            <a:r>
              <a:rPr lang="ru-RU" sz="1400" b="1" dirty="0" smtClean="0"/>
              <a:t>общеобразовательной </a:t>
            </a:r>
            <a:r>
              <a:rPr lang="ru-RU" sz="1400" b="1" dirty="0"/>
              <a:t>школы №8 г. </a:t>
            </a:r>
            <a:r>
              <a:rPr lang="ru-RU" sz="1400" b="1" dirty="0" smtClean="0"/>
              <a:t>Беслан РСО-Алания</a:t>
            </a:r>
            <a:r>
              <a:rPr lang="ru-RU" dirty="0"/>
              <a:t>
</a:t>
            </a:r>
            <a:r>
              <a:rPr lang="ru-RU" dirty="0" smtClean="0"/>
              <a:t>      </a:t>
            </a:r>
            <a:r>
              <a:rPr lang="ru-RU" sz="1400" b="1" dirty="0" smtClean="0"/>
              <a:t>Урок </a:t>
            </a:r>
            <a:r>
              <a:rPr lang="ru-RU" sz="1400" b="1" dirty="0"/>
              <a:t>литературы в 7 классе. </a:t>
            </a:r>
            <a:endParaRPr lang="ru-RU" sz="1400" b="1" dirty="0" smtClean="0"/>
          </a:p>
          <a:p>
            <a:pPr algn="ctr"/>
            <a:r>
              <a:rPr lang="ru-RU" sz="1400" b="1" dirty="0" smtClean="0"/>
              <a:t>Прекрасное, чем должен </a:t>
            </a:r>
            <a:r>
              <a:rPr lang="ru-RU" sz="1400" b="1" smtClean="0"/>
              <a:t>жить человек </a:t>
            </a:r>
            <a:r>
              <a:rPr lang="ru-RU" sz="1400" b="1" dirty="0"/>
              <a:t>(по рассказу Р. </a:t>
            </a:r>
            <a:r>
              <a:rPr lang="ru-RU" sz="1400" b="1" dirty="0" err="1"/>
              <a:t>Брэдбери</a:t>
            </a:r>
            <a:r>
              <a:rPr lang="ru-RU" sz="1400" b="1" dirty="0"/>
              <a:t> «Улыбка»)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ustomShape 1"/>
          <p:cNvSpPr/>
          <p:nvPr/>
        </p:nvSpPr>
        <p:spPr>
          <a:xfrm>
            <a:off x="8429760" y="-1000080"/>
            <a:ext cx="3285000" cy="141840"/>
          </a:xfrm>
          <a:prstGeom prst="rect">
            <a:avLst/>
          </a:prstGeom>
        </p:spPr>
      </p:sp>
      <p:sp>
        <p:nvSpPr>
          <p:cNvPr id="70" name="CustomShape 2"/>
          <p:cNvSpPr/>
          <p:nvPr/>
        </p:nvSpPr>
        <p:spPr>
          <a:xfrm>
            <a:off x="500040" y="0"/>
            <a:ext cx="8071560" cy="6856920"/>
          </a:xfrm>
          <a:prstGeom prst="rect">
            <a:avLst/>
          </a:prstGeom>
        </p:spPr>
      </p:sp>
      <p:pic>
        <p:nvPicPr>
          <p:cNvPr id="71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0" y="142920"/>
            <a:ext cx="4661280" cy="64285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CustomShape 1"/>
          <p:cNvSpPr/>
          <p:nvPr/>
        </p:nvSpPr>
        <p:spPr>
          <a:xfrm>
            <a:off x="3357720" y="-357120"/>
            <a:ext cx="5328000" cy="70200"/>
          </a:xfrm>
          <a:prstGeom prst="rect">
            <a:avLst/>
          </a:prstGeom>
        </p:spPr>
      </p:sp>
      <p:sp>
        <p:nvSpPr>
          <p:cNvPr id="73" name="CustomShape 2"/>
          <p:cNvSpPr/>
          <p:nvPr/>
        </p:nvSpPr>
        <p:spPr>
          <a:xfrm>
            <a:off x="214200" y="142920"/>
            <a:ext cx="8714520" cy="649980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3600" b="1">
                <a:solidFill>
                  <a:srgbClr val="FF0000"/>
                </a:solidFill>
                <a:latin typeface="Calibri"/>
              </a:rPr>
              <a:t>Толпа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 – сборище, скопище; множество сошедшихся вместе людей.</a:t>
            </a:r>
            <a:endParaRPr/>
          </a:p>
          <a:p>
            <a:pPr>
              <a:lnSpc>
                <a:spcPct val="100000"/>
              </a:lnSpc>
            </a:pPr>
            <a:r>
              <a:rPr lang="ru-RU" sz="3600" b="1">
                <a:solidFill>
                  <a:srgbClr val="FF0000"/>
                </a:solidFill>
                <a:latin typeface="Calibri"/>
              </a:rPr>
              <a:t>Общность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 – единство, наличие неразрывных связей.</a:t>
            </a:r>
            <a:endParaRPr/>
          </a:p>
          <a:p>
            <a:pPr>
              <a:lnSpc>
                <a:spcPct val="100000"/>
              </a:lnSpc>
            </a:pPr>
            <a:r>
              <a:rPr lang="ru-RU" sz="3600" b="1">
                <a:solidFill>
                  <a:srgbClr val="FF0000"/>
                </a:solidFill>
                <a:latin typeface="Calibri"/>
              </a:rPr>
              <a:t>Коллектив</a:t>
            </a:r>
            <a:r>
              <a:rPr lang="ru-RU" sz="3200">
                <a:solidFill>
                  <a:srgbClr val="000000"/>
                </a:solidFill>
                <a:latin typeface="Calibri"/>
              </a:rPr>
              <a:t> – группа лиц, объединённых общественно значимыми целями, интересами, общей деятельностью.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CustomShape 1"/>
          <p:cNvSpPr/>
          <p:nvPr/>
        </p:nvSpPr>
        <p:spPr>
          <a:xfrm>
            <a:off x="4886280" y="-857520"/>
            <a:ext cx="4256640" cy="142560"/>
          </a:xfrm>
          <a:prstGeom prst="rect">
            <a:avLst/>
          </a:prstGeom>
        </p:spPr>
      </p:sp>
      <p:sp>
        <p:nvSpPr>
          <p:cNvPr id="75" name="CustomShape 2"/>
          <p:cNvSpPr/>
          <p:nvPr/>
        </p:nvSpPr>
        <p:spPr>
          <a:xfrm>
            <a:off x="142920" y="214200"/>
            <a:ext cx="8785800" cy="621396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000" dirty="0">
                <a:solidFill>
                  <a:srgbClr val="0070C0"/>
                </a:solidFill>
                <a:latin typeface="Calibri"/>
              </a:rPr>
              <a:t>           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r>
              <a:rPr lang="ru-RU" sz="4000" dirty="0">
                <a:solidFill>
                  <a:srgbClr val="0070C0"/>
                </a:solidFill>
                <a:latin typeface="Calibri"/>
              </a:rPr>
              <a:t>        </a:t>
            </a:r>
            <a:endParaRPr lang="ru-RU" sz="4000" dirty="0" smtClean="0">
              <a:solidFill>
                <a:srgbClr val="0070C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4000" dirty="0">
              <a:solidFill>
                <a:srgbClr val="0070C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rgbClr val="0070C0"/>
                </a:solidFill>
                <a:latin typeface="Calibri"/>
              </a:rPr>
              <a:t>  </a:t>
            </a:r>
            <a:r>
              <a:rPr lang="ru-RU" sz="4000" b="1" dirty="0">
                <a:solidFill>
                  <a:srgbClr val="0070C0"/>
                </a:solidFill>
                <a:latin typeface="Calibri"/>
              </a:rPr>
              <a:t>КРАСОТОЙ СПАСЁТСЯ МИР!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z="4000" dirty="0">
                <a:solidFill>
                  <a:srgbClr val="0070C0"/>
                </a:solidFill>
                <a:latin typeface="Calibri"/>
              </a:rPr>
              <a:t>                                   </a:t>
            </a:r>
            <a:r>
              <a:rPr lang="ru-RU" sz="4000" i="1" dirty="0">
                <a:solidFill>
                  <a:srgbClr val="0070C0"/>
                </a:solidFill>
                <a:latin typeface="Calibri"/>
              </a:rPr>
              <a:t>Ф.М. Достоевский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ustomShape 1"/>
          <p:cNvSpPr/>
          <p:nvPr/>
        </p:nvSpPr>
        <p:spPr>
          <a:xfrm>
            <a:off x="2643120" y="-285840"/>
            <a:ext cx="6042600" cy="284760"/>
          </a:xfrm>
          <a:prstGeom prst="rect">
            <a:avLst/>
          </a:prstGeom>
        </p:spPr>
      </p:sp>
      <p:sp>
        <p:nvSpPr>
          <p:cNvPr id="77" name="CustomShape 2"/>
          <p:cNvSpPr/>
          <p:nvPr/>
        </p:nvSpPr>
        <p:spPr>
          <a:xfrm>
            <a:off x="214200" y="642960"/>
            <a:ext cx="8471520" cy="54820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lang="ru-RU" sz="3200" dirty="0" smtClean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3200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ru-RU" sz="3200" dirty="0" smtClean="0">
                <a:solidFill>
                  <a:srgbClr val="000000"/>
                </a:solidFill>
                <a:latin typeface="Calibri"/>
              </a:rPr>
              <a:t>УНИЧТОЖЕНИЕ </a:t>
            </a:r>
            <a:r>
              <a:rPr lang="ru-RU" sz="3200" dirty="0">
                <a:solidFill>
                  <a:srgbClr val="000000"/>
                </a:solidFill>
                <a:latin typeface="Calibri"/>
              </a:rPr>
              <a:t>– </a:t>
            </a:r>
            <a:r>
              <a:rPr lang="ru-RU" sz="3200" dirty="0">
                <a:solidFill>
                  <a:srgbClr val="FF0000"/>
                </a:solidFill>
                <a:latin typeface="Calibri"/>
              </a:rPr>
              <a:t>СОЗИДАНИЕ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r>
              <a:rPr lang="ru-RU" sz="3200" dirty="0">
                <a:solidFill>
                  <a:srgbClr val="000000"/>
                </a:solidFill>
                <a:latin typeface="Calibri"/>
              </a:rPr>
              <a:t>НЕНАВИСТЬ –  </a:t>
            </a:r>
            <a:r>
              <a:rPr lang="ru-RU" sz="3200" dirty="0">
                <a:solidFill>
                  <a:srgbClr val="FF0000"/>
                </a:solidFill>
                <a:latin typeface="Calibri"/>
              </a:rPr>
              <a:t>ЛЮБОВЬ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r>
              <a:rPr lang="ru-RU" sz="3200" dirty="0">
                <a:solidFill>
                  <a:srgbClr val="000000"/>
                </a:solidFill>
                <a:latin typeface="Calibri"/>
              </a:rPr>
              <a:t>ЗЛОСТЬ - </a:t>
            </a:r>
            <a:r>
              <a:rPr lang="ru-RU" sz="3200" dirty="0">
                <a:solidFill>
                  <a:srgbClr val="FF0000"/>
                </a:solidFill>
                <a:latin typeface="Calibri"/>
              </a:rPr>
              <a:t>ДОБРО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CustomShape 1"/>
          <p:cNvSpPr/>
          <p:nvPr/>
        </p:nvSpPr>
        <p:spPr>
          <a:xfrm>
            <a:off x="3214800" y="-428760"/>
            <a:ext cx="5470920" cy="213120"/>
          </a:xfrm>
          <a:prstGeom prst="rect">
            <a:avLst/>
          </a:prstGeom>
        </p:spPr>
      </p:sp>
      <p:sp>
        <p:nvSpPr>
          <p:cNvPr id="79" name="CustomShape 2"/>
          <p:cNvSpPr/>
          <p:nvPr/>
        </p:nvSpPr>
        <p:spPr>
          <a:xfrm>
            <a:off x="214200" y="214200"/>
            <a:ext cx="8471520" cy="642852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r>
              <a:rPr lang="ru-RU" sz="3200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alibri"/>
              </a:rPr>
              <a:t>НЕ ДОПУСТИТЕ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…</a:t>
            </a:r>
          </a:p>
          <a:p>
            <a:pPr>
              <a:lnSpc>
                <a:spcPct val="100000"/>
              </a:lnSpc>
            </a:pPr>
            <a:endParaRPr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alibri"/>
              </a:rPr>
              <a:t> БЕРЕГИТЕ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…</a:t>
            </a:r>
          </a:p>
          <a:p>
            <a:pPr>
              <a:lnSpc>
                <a:spcPct val="100000"/>
              </a:lnSpc>
            </a:pPr>
            <a:endParaRPr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alibri"/>
              </a:rPr>
              <a:t> НЕ УНИЧТОЖАЙТЕ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…</a:t>
            </a:r>
          </a:p>
          <a:p>
            <a:pPr>
              <a:lnSpc>
                <a:spcPct val="100000"/>
              </a:lnSpc>
            </a:pPr>
            <a:endParaRPr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alibri"/>
              </a:rPr>
              <a:t> ЗАДУМАЙТЕСЬ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…</a:t>
            </a:r>
          </a:p>
          <a:p>
            <a:pPr>
              <a:lnSpc>
                <a:spcPct val="100000"/>
              </a:lnSpc>
            </a:pPr>
            <a:endParaRPr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alibri"/>
              </a:rPr>
              <a:t> БОЙТЕСЬ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…</a:t>
            </a:r>
          </a:p>
          <a:p>
            <a:pPr>
              <a:lnSpc>
                <a:spcPct val="100000"/>
              </a:lnSpc>
            </a:pPr>
            <a:endParaRPr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alibri"/>
              </a:rPr>
              <a:t> </a:t>
            </a:r>
            <a:r>
              <a:rPr lang="ru-RU" sz="3200">
                <a:solidFill>
                  <a:schemeClr val="tx2">
                    <a:lumMod val="75000"/>
                  </a:schemeClr>
                </a:solidFill>
                <a:latin typeface="Calibri"/>
              </a:rPr>
              <a:t>ОДУМАЙТЕСЬ</a:t>
            </a:r>
            <a:r>
              <a:rPr lang="ru-RU" sz="320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…</a:t>
            </a:r>
          </a:p>
          <a:p>
            <a:pPr>
              <a:lnSpc>
                <a:spcPct val="100000"/>
              </a:lnSpc>
            </a:pPr>
            <a:endParaRPr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alibri"/>
              </a:rPr>
              <a:t> ПОЗАБОТЬТЕСЬ…</a:t>
            </a:r>
            <a:endParaRPr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stomShape 1"/>
          <p:cNvSpPr/>
          <p:nvPr/>
        </p:nvSpPr>
        <p:spPr>
          <a:xfrm>
            <a:off x="1785960" y="-1071720"/>
            <a:ext cx="5499720" cy="70920"/>
          </a:xfrm>
          <a:prstGeom prst="rect">
            <a:avLst/>
          </a:prstGeom>
        </p:spPr>
      </p:sp>
      <p:sp>
        <p:nvSpPr>
          <p:cNvPr id="81" name="CustomShape 2"/>
          <p:cNvSpPr/>
          <p:nvPr/>
        </p:nvSpPr>
        <p:spPr>
          <a:xfrm>
            <a:off x="357120" y="214200"/>
            <a:ext cx="8571600" cy="628560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3200" dirty="0">
                <a:solidFill>
                  <a:srgbClr val="000000"/>
                </a:solidFill>
                <a:latin typeface="Calibri"/>
              </a:rPr>
              <a:t> </a:t>
            </a:r>
            <a:endParaRPr dirty="0"/>
          </a:p>
          <a:p>
            <a:pPr>
              <a:lnSpc>
                <a:spcPct val="100000"/>
              </a:lnSpc>
            </a:pPr>
            <a:endParaRPr lang="ru-RU" sz="3200" i="1" dirty="0" smtClean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ru-RU" sz="3200" i="1" dirty="0" smtClean="0">
                <a:solidFill>
                  <a:srgbClr val="000000"/>
                </a:solidFill>
                <a:latin typeface="Calibri"/>
              </a:rPr>
              <a:t>«</a:t>
            </a:r>
            <a:r>
              <a:rPr lang="ru-RU" sz="3200" i="1" dirty="0">
                <a:solidFill>
                  <a:srgbClr val="000000"/>
                </a:solidFill>
                <a:latin typeface="Calibri"/>
              </a:rPr>
              <a:t>Спасибо за то, что вы открыли передо мной то прекрасное, чем должен жить человек».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z="3200" dirty="0">
                <a:solidFill>
                  <a:srgbClr val="000000"/>
                </a:solidFill>
                <a:latin typeface="Calibri"/>
              </a:rPr>
              <a:t>                     </a:t>
            </a:r>
            <a:r>
              <a:rPr lang="ru-RU" sz="2400" i="1" dirty="0">
                <a:solidFill>
                  <a:srgbClr val="000000"/>
                </a:solidFill>
                <a:latin typeface="Calibri"/>
              </a:rPr>
              <a:t>К. Паустовский «Корзина с еловыми шишками»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r>
              <a:rPr lang="ru-RU" sz="3200" i="1" dirty="0">
                <a:solidFill>
                  <a:srgbClr val="000000"/>
                </a:solidFill>
                <a:latin typeface="Calibri"/>
              </a:rPr>
              <a:t>« Ещё появится … человек с душой… Человек, у которого душа лежит к красивому».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z="2400" i="1" dirty="0">
                <a:solidFill>
                  <a:srgbClr val="000000"/>
                </a:solidFill>
                <a:latin typeface="Calibri"/>
              </a:rPr>
              <a:t>                                                                   </a:t>
            </a:r>
            <a:r>
              <a:rPr lang="ru-RU" sz="2400" i="1" dirty="0" err="1">
                <a:solidFill>
                  <a:srgbClr val="000000"/>
                </a:solidFill>
                <a:latin typeface="Calibri"/>
              </a:rPr>
              <a:t>Р.Брэдбери</a:t>
            </a:r>
            <a:r>
              <a:rPr lang="ru-RU" sz="2400" i="1" dirty="0">
                <a:solidFill>
                  <a:srgbClr val="000000"/>
                </a:solidFill>
                <a:latin typeface="Calibri"/>
              </a:rPr>
              <a:t>  «Улыбка»</a:t>
            </a: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4000320" y="-428760"/>
            <a:ext cx="4685400" cy="213120"/>
          </a:xfrm>
          <a:prstGeom prst="rect">
            <a:avLst/>
          </a:prstGeom>
        </p:spPr>
      </p:sp>
      <p:sp>
        <p:nvSpPr>
          <p:cNvPr id="83" name="CustomShape 2"/>
          <p:cNvSpPr/>
          <p:nvPr/>
        </p:nvSpPr>
        <p:spPr>
          <a:xfrm>
            <a:off x="214200" y="214200"/>
            <a:ext cx="8714520" cy="642852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r>
              <a:rPr lang="ru-RU" sz="3200" b="1" i="1" dirty="0">
                <a:solidFill>
                  <a:srgbClr val="000000"/>
                </a:solidFill>
                <a:latin typeface="Calibri"/>
              </a:rPr>
              <a:t>     </a:t>
            </a:r>
            <a:endParaRPr lang="ru-RU" sz="3200" b="1" i="1" dirty="0" smtClean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endParaRPr lang="ru-RU" sz="3200" b="1" i="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ru-RU" sz="3200" b="1" i="1" dirty="0" smtClean="0">
                <a:solidFill>
                  <a:srgbClr val="FF0000"/>
                </a:solidFill>
                <a:latin typeface="Calibri"/>
              </a:rPr>
              <a:t>    ПРЕКРАСНОЕ</a:t>
            </a:r>
            <a:r>
              <a:rPr lang="ru-RU" sz="3200" b="1" i="1" dirty="0">
                <a:solidFill>
                  <a:srgbClr val="FF0000"/>
                </a:solidFill>
                <a:latin typeface="Calibri"/>
              </a:rPr>
              <a:t>, ЧЕМ ДОЛЖЕН ЖИТЬ ЧЕЛОВЕК</a:t>
            </a:r>
            <a:endParaRPr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r>
              <a:rPr lang="ru-RU" sz="3200" dirty="0">
                <a:solidFill>
                  <a:srgbClr val="000000"/>
                </a:solidFill>
                <a:latin typeface="Calibri"/>
              </a:rPr>
              <a:t>               (</a:t>
            </a:r>
            <a:r>
              <a:rPr lang="ru-RU" sz="3200" i="1" dirty="0">
                <a:solidFill>
                  <a:srgbClr val="000000"/>
                </a:solidFill>
                <a:latin typeface="Calibri"/>
              </a:rPr>
              <a:t>по рассказу Р. </a:t>
            </a:r>
            <a:r>
              <a:rPr lang="ru-RU" sz="3200" i="1" dirty="0" err="1">
                <a:solidFill>
                  <a:srgbClr val="000000"/>
                </a:solidFill>
                <a:latin typeface="Calibri"/>
              </a:rPr>
              <a:t>Брэдбери</a:t>
            </a:r>
            <a:r>
              <a:rPr lang="ru-RU" sz="3200" i="1" dirty="0">
                <a:solidFill>
                  <a:srgbClr val="000000"/>
                </a:solidFill>
                <a:latin typeface="Calibri"/>
              </a:rPr>
              <a:t> «Улыбка»)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3143160" y="-214200"/>
            <a:ext cx="5542560" cy="213120"/>
          </a:xfrm>
          <a:prstGeom prst="rect">
            <a:avLst/>
          </a:prstGeom>
        </p:spPr>
      </p:sp>
      <p:sp>
        <p:nvSpPr>
          <p:cNvPr id="85" name="CustomShape 2"/>
          <p:cNvSpPr/>
          <p:nvPr/>
        </p:nvSpPr>
        <p:spPr>
          <a:xfrm>
            <a:off x="214200" y="214200"/>
            <a:ext cx="8471520" cy="642852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 marL="514350" indent="-514350">
              <a:lnSpc>
                <a:spcPct val="100000"/>
              </a:lnSpc>
              <a:buAutoNum type="arabicPeriod"/>
            </a:pPr>
            <a:endParaRPr lang="ru-RU" sz="3200" b="1" dirty="0" smtClean="0">
              <a:solidFill>
                <a:schemeClr val="bg2">
                  <a:lumMod val="50000"/>
                </a:schemeClr>
              </a:solidFill>
              <a:latin typeface="Times New Roman"/>
            </a:endParaRPr>
          </a:p>
          <a:p>
            <a:pPr marL="514350" indent="-514350">
              <a:lnSpc>
                <a:spcPct val="100000"/>
              </a:lnSpc>
              <a:buAutoNum type="arabicPeriod"/>
            </a:pPr>
            <a:endParaRPr lang="ru-RU" sz="3200" b="1" dirty="0">
              <a:solidFill>
                <a:schemeClr val="bg2">
                  <a:lumMod val="50000"/>
                </a:schemeClr>
              </a:solidFill>
              <a:latin typeface="Times New Roman"/>
            </a:endParaRPr>
          </a:p>
          <a:p>
            <a:pPr marL="514350" indent="-514350">
              <a:lnSpc>
                <a:spcPct val="100000"/>
              </a:lnSpc>
              <a:buAutoNum type="arabicPeriod"/>
            </a:pP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ГОРОД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, КОТОРЫЙ ПОСТРОИМ МЫ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!</a:t>
            </a:r>
          </a:p>
          <a:p>
            <a:pPr marL="342900" indent="-342900">
              <a:lnSpc>
                <a:spcPct val="100000"/>
              </a:lnSpc>
              <a:buAutoNum type="arabicPeriod"/>
            </a:pPr>
            <a:endParaRPr lang="ru-RU" sz="3200" b="1" dirty="0">
              <a:solidFill>
                <a:srgbClr val="FF0000"/>
              </a:solidFill>
              <a:latin typeface="Times New Roman"/>
            </a:endParaRPr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2.  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МЫ ВОССТАНОВИМ ЭТОТ РАЗРУШЕННЫЙ ГОРОД!</a:t>
            </a:r>
            <a:endParaRPr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</TotalTime>
  <Words>183</Words>
  <Application>Microsoft Office PowerPoint</Application>
  <PresentationFormat>Экран (4:3)</PresentationFormat>
  <Paragraphs>63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Зарина</cp:lastModifiedBy>
  <cp:revision>4</cp:revision>
  <dcterms:modified xsi:type="dcterms:W3CDTF">2022-12-05T13:41:21Z</dcterms:modified>
</cp:coreProperties>
</file>