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68" r:id="rId3"/>
    <p:sldId id="280" r:id="rId4"/>
    <p:sldId id="271" r:id="rId5"/>
    <p:sldId id="270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12A3A-828D-4B48-971F-CDC3DA4017C1}" type="datetimeFigureOut">
              <a:rPr lang="ru-RU" smtClean="0"/>
              <a:t>05.03.2022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6B81A4-6E6B-44D7-881F-15E99A7EF5D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17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15816" y="3068960"/>
            <a:ext cx="36724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dirty="0" smtClean="0">
                <a:solidFill>
                  <a:schemeClr val="bg1"/>
                </a:solidFill>
                <a:latin typeface="Bahnschrift" panose="020B0502040204020203" pitchFamily="34" charset="0"/>
              </a:rPr>
              <a:t>Экология</a:t>
            </a:r>
            <a:endParaRPr lang="ru-RU" sz="6000" dirty="0">
              <a:solidFill>
                <a:schemeClr val="bg1"/>
              </a:solidFill>
              <a:latin typeface="Bahnschrift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133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81"/>
    </mc:Choice>
    <mc:Fallback xmlns="">
      <p:transition spd="slow" advTm="3081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9824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внутри страны и вне 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90872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Обстановка в доме, в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76470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Bahnschrift Light Condensed" panose="020B0502040204020203" pitchFamily="34" charset="0"/>
              </a:rPr>
              <a:t>Отношения в школе со сверстниками и </a:t>
            </a:r>
            <a:r>
              <a:rPr lang="ru-RU" sz="1350" dirty="0" smtClean="0">
                <a:latin typeface="Bahnschrift Light Condensed" panose="020B0502040204020203" pitchFamily="34" charset="0"/>
              </a:rPr>
              <a:t>учителями</a:t>
            </a:r>
            <a:endParaRPr lang="ru-RU" sz="1350" dirty="0">
              <a:latin typeface="Bahnschrift Light Condensed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5301208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1848" y="5301208"/>
            <a:ext cx="1101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Отношения внутри страны и вне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1663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23728" y="113248"/>
            <a:ext cx="89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416" y="1693572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взаимопонимание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158" y="1514439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умение найти компромисс</a:t>
            </a:r>
          </a:p>
        </p:txBody>
      </p:sp>
    </p:spTree>
    <p:extLst>
      <p:ext uri="{BB962C8B-B14F-4D97-AF65-F5344CB8AC3E}">
        <p14:creationId xmlns:p14="http://schemas.microsoft.com/office/powerpoint/2010/main" val="77201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07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9824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внутри страны и вне 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90872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Обстановка в доме, в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76470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Bahnschrift Light Condensed" panose="020B0502040204020203" pitchFamily="34" charset="0"/>
              </a:rPr>
              <a:t>Отношения в школе со сверстниками и </a:t>
            </a:r>
            <a:r>
              <a:rPr lang="ru-RU" sz="1350" dirty="0" smtClean="0">
                <a:latin typeface="Bahnschrift Light Condensed" panose="020B0502040204020203" pitchFamily="34" charset="0"/>
              </a:rPr>
              <a:t>учителями</a:t>
            </a:r>
            <a:endParaRPr lang="ru-RU" sz="1350" dirty="0">
              <a:latin typeface="Bahnschrift Light Condensed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5301208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1848" y="5301208"/>
            <a:ext cx="1101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Отношения внутри страны и вне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1663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23728" y="113248"/>
            <a:ext cx="89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416" y="1693572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взаимопонимание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158" y="1514439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умение найти компромисс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41336" y="117864"/>
            <a:ext cx="958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72400" y="11324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3070" y="1606771"/>
            <a:ext cx="1174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дисциплина и внимание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0392" y="1606771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чистота речи</a:t>
            </a:r>
          </a:p>
        </p:txBody>
      </p:sp>
    </p:spTree>
    <p:extLst>
      <p:ext uri="{BB962C8B-B14F-4D97-AF65-F5344CB8AC3E}">
        <p14:creationId xmlns:p14="http://schemas.microsoft.com/office/powerpoint/2010/main" val="266863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07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9824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внутри страны и вне 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90872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Обстановка в доме, в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76470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Bahnschrift Light Condensed" panose="020B0502040204020203" pitchFamily="34" charset="0"/>
              </a:rPr>
              <a:t>Отношения в школе со сверстниками и </a:t>
            </a:r>
            <a:r>
              <a:rPr lang="ru-RU" sz="1350" dirty="0" smtClean="0">
                <a:latin typeface="Bahnschrift Light Condensed" panose="020B0502040204020203" pitchFamily="34" charset="0"/>
              </a:rPr>
              <a:t>учителями</a:t>
            </a:r>
            <a:endParaRPr lang="ru-RU" sz="1350" dirty="0">
              <a:latin typeface="Bahnschrift Light Condensed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5301208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1848" y="5301208"/>
            <a:ext cx="1101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Отношения внутри страны и вне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1663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23728" y="113248"/>
            <a:ext cx="89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416" y="1693572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взаимопонимание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158" y="1514439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умение найти компромисс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41336" y="117864"/>
            <a:ext cx="958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72400" y="11324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3070" y="1606771"/>
            <a:ext cx="1174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дисциплина и внимание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0392" y="1606771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чистота речи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53070" y="4593936"/>
            <a:ext cx="1382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экологическое воспитание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00392" y="456315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посадка деревьев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90148" y="603987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уборка мусора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77457" y="5972848"/>
            <a:ext cx="1086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бережное отношение к природе</a:t>
            </a:r>
          </a:p>
        </p:txBody>
      </p:sp>
    </p:spTree>
    <p:extLst>
      <p:ext uri="{BB962C8B-B14F-4D97-AF65-F5344CB8AC3E}">
        <p14:creationId xmlns:p14="http://schemas.microsoft.com/office/powerpoint/2010/main" val="296960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07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9824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внутри страны и вне 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90872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Обстановка в доме, в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76470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Bahnschrift Light Condensed" panose="020B0502040204020203" pitchFamily="34" charset="0"/>
              </a:rPr>
              <a:t>Отношения в школе со сверстниками и </a:t>
            </a:r>
            <a:r>
              <a:rPr lang="ru-RU" sz="1350" dirty="0" smtClean="0">
                <a:latin typeface="Bahnschrift Light Condensed" panose="020B0502040204020203" pitchFamily="34" charset="0"/>
              </a:rPr>
              <a:t>учителями</a:t>
            </a:r>
            <a:endParaRPr lang="ru-RU" sz="1350" dirty="0">
              <a:latin typeface="Bahnschrift Light Condensed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5301208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1848" y="5301208"/>
            <a:ext cx="1101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Отношения внутри страны и вне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7504" y="11663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23728" y="113248"/>
            <a:ext cx="89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416" y="1693572"/>
            <a:ext cx="1620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взаимопонимание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057158" y="1514439"/>
            <a:ext cx="10081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умение найти компромисс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141336" y="117864"/>
            <a:ext cx="9583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старших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172400" y="113248"/>
            <a:ext cx="936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помощь младшим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053070" y="1606771"/>
            <a:ext cx="11743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дисциплина и внимание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100392" y="1606771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чистота речи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53070" y="4593936"/>
            <a:ext cx="1382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экологическое воспитание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8100392" y="4563157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посадка деревьев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90148" y="6039872"/>
            <a:ext cx="10081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уборка мусора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77457" y="5972848"/>
            <a:ext cx="10861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бережное отношение к природе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2416" y="4538463"/>
            <a:ext cx="939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знание культуры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57158" y="4538463"/>
            <a:ext cx="96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уважение традиций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82416" y="6039872"/>
            <a:ext cx="939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ahnschrift Light Condensed" panose="020B0502040204020203" pitchFamily="34" charset="0"/>
              </a:rPr>
              <a:t>изучение языков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981162" y="6070649"/>
            <a:ext cx="14129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ahnschrift Light Condensed" panose="020B0502040204020203" pitchFamily="34" charset="0"/>
              </a:rPr>
              <a:t>информационная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28833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3718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75856" y="2884976"/>
            <a:ext cx="60053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>
                <a:latin typeface="Bahnschrift Light SemiCondensed" panose="020B0502040204020203" pitchFamily="34" charset="0"/>
              </a:rPr>
              <a:t>Эколо́гия</a:t>
            </a:r>
            <a:r>
              <a:rPr lang="ru-RU" sz="2800" dirty="0">
                <a:latin typeface="Bahnschrift Light SemiCondensed" panose="020B0502040204020203" pitchFamily="34" charset="0"/>
              </a:rPr>
              <a:t> (от др. -греч. </a:t>
            </a:r>
            <a:r>
              <a:rPr lang="ru-RU" sz="2800" dirty="0" err="1">
                <a:latin typeface="Bahnschrift Light SemiCondensed" panose="020B0502040204020203" pitchFamily="34" charset="0"/>
              </a:rPr>
              <a:t>οἶκος</a:t>
            </a:r>
            <a:r>
              <a:rPr lang="ru-RU" sz="2800" dirty="0">
                <a:latin typeface="Bahnschrift Light SemiCondensed" panose="020B0502040204020203" pitchFamily="34" charset="0"/>
              </a:rPr>
              <a:t> — жилище, местопребывание и </a:t>
            </a:r>
            <a:r>
              <a:rPr lang="ru-RU" sz="2800" dirty="0" err="1">
                <a:latin typeface="Bahnschrift Light SemiCondensed" panose="020B0502040204020203" pitchFamily="34" charset="0"/>
              </a:rPr>
              <a:t>λόγος</a:t>
            </a:r>
            <a:r>
              <a:rPr lang="ru-RU" sz="2800" dirty="0">
                <a:latin typeface="Bahnschrift Light SemiCondensed" panose="020B0502040204020203" pitchFamily="34" charset="0"/>
              </a:rPr>
              <a:t> — учение) </a:t>
            </a:r>
            <a:r>
              <a:rPr lang="ru-RU" sz="2800" dirty="0" smtClean="0">
                <a:latin typeface="Bahnschrift Light SemiCondensed" panose="020B0502040204020203" pitchFamily="34" charset="0"/>
              </a:rPr>
              <a:t>— </a:t>
            </a:r>
            <a:r>
              <a:rPr lang="ru-RU" sz="2800" dirty="0">
                <a:latin typeface="Bahnschrift Light SemiCondensed" panose="020B0502040204020203" pitchFamily="34" charset="0"/>
              </a:rPr>
              <a:t>Наука об отношениях растительных и животных организмов друг к другу и к окружающей их среде. </a:t>
            </a:r>
          </a:p>
        </p:txBody>
      </p:sp>
    </p:spTree>
    <p:extLst>
      <p:ext uri="{BB962C8B-B14F-4D97-AF65-F5344CB8AC3E}">
        <p14:creationId xmlns:p14="http://schemas.microsoft.com/office/powerpoint/2010/main" val="758713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512" y="1412776"/>
            <a:ext cx="40324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4400" dirty="0">
              <a:solidFill>
                <a:schemeClr val="bg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1556792"/>
            <a:ext cx="4104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  <a:t>Эмилия Петрова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  <a:t>«Мы за чистую планету»</a:t>
            </a:r>
            <a:endParaRPr lang="ru-RU" sz="3200" dirty="0">
              <a:solidFill>
                <a:schemeClr val="bg1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714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5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1266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5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527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5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7633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5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37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35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9824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внутри страны и вне 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75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50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995936" y="3061135"/>
            <a:ext cx="118813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Экология – чистота и порядок во всём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59832" y="2420888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Обстановка в доме, в 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53788" y="2205444"/>
            <a:ext cx="10801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 школе со сверстниками и учителями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53788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19824" y="3799799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Bahnschrift Light Condensed" panose="020B0502040204020203" pitchFamily="34" charset="0"/>
              </a:rPr>
              <a:t>Отношения внутри страны и вне 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43608" y="908720"/>
            <a:ext cx="10801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Обстановка в доме, в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семье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2280" y="764704"/>
            <a:ext cx="10801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350" dirty="0">
                <a:latin typeface="Bahnschrift Light Condensed" panose="020B0502040204020203" pitchFamily="34" charset="0"/>
              </a:rPr>
              <a:t>Отношения в школе со сверстниками и </a:t>
            </a:r>
            <a:r>
              <a:rPr lang="ru-RU" sz="1350" dirty="0" smtClean="0">
                <a:latin typeface="Bahnschrift Light Condensed" panose="020B0502040204020203" pitchFamily="34" charset="0"/>
              </a:rPr>
              <a:t>учителями</a:t>
            </a:r>
            <a:endParaRPr lang="ru-RU" sz="1350" dirty="0">
              <a:latin typeface="Bahnschrift Light Condensed" panose="020B0502040204020203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20272" y="5301208"/>
            <a:ext cx="108012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Экологическая обстановка в республике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1848" y="5301208"/>
            <a:ext cx="1101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Bahnschrift Light Condensed" panose="020B0502040204020203" pitchFamily="34" charset="0"/>
              </a:rPr>
              <a:t>Отношения внутри страны и вне </a:t>
            </a:r>
            <a:r>
              <a:rPr lang="ru-RU" sz="1400" dirty="0" smtClean="0">
                <a:latin typeface="Bahnschrift Light Condensed" panose="020B0502040204020203" pitchFamily="34" charset="0"/>
              </a:rPr>
              <a:t>её</a:t>
            </a:r>
            <a:endParaRPr lang="ru-RU" sz="1400" dirty="0"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803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456</Words>
  <Application>Microsoft Office PowerPoint</Application>
  <PresentationFormat>Экран (4:3)</PresentationFormat>
  <Paragraphs>104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Bahnschrift</vt:lpstr>
      <vt:lpstr>Bahnschrift Light Condensed</vt:lpstr>
      <vt:lpstr>Bahnschrift Light SemiCondensed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HP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Зарина</dc:creator>
  <cp:lastModifiedBy>Алексей</cp:lastModifiedBy>
  <cp:revision>16</cp:revision>
  <dcterms:created xsi:type="dcterms:W3CDTF">2022-03-04T14:18:10Z</dcterms:created>
  <dcterms:modified xsi:type="dcterms:W3CDTF">2022-03-05T00:19:28Z</dcterms:modified>
</cp:coreProperties>
</file>