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2" r:id="rId3"/>
    <p:sldId id="265" r:id="rId4"/>
    <p:sldId id="268" r:id="rId5"/>
    <p:sldId id="261" r:id="rId6"/>
    <p:sldId id="267" r:id="rId7"/>
    <p:sldId id="260" r:id="rId8"/>
    <p:sldId id="266" r:id="rId9"/>
    <p:sldId id="269" r:id="rId10"/>
    <p:sldId id="259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A037"/>
    <a:srgbClr val="A43D3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36" autoAdjust="0"/>
    <p:restoredTop sz="94660"/>
  </p:normalViewPr>
  <p:slideViewPr>
    <p:cSldViewPr>
      <p:cViewPr varScale="1">
        <p:scale>
          <a:sx n="88" d="100"/>
          <a:sy n="88" d="100"/>
        </p:scale>
        <p:origin x="-13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55D47-D359-459C-A21F-47C0ECF03F8A}" type="datetimeFigureOut">
              <a:rPr lang="ru-RU" smtClean="0"/>
              <a:pPr/>
              <a:t>08.03.2022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39B3B-3679-4E8F-842B-4583B2E8E7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55D47-D359-459C-A21F-47C0ECF03F8A}" type="datetimeFigureOut">
              <a:rPr lang="ru-RU" smtClean="0"/>
              <a:pPr/>
              <a:t>08.03.2022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39B3B-3679-4E8F-842B-4583B2E8E7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55D47-D359-459C-A21F-47C0ECF03F8A}" type="datetimeFigureOut">
              <a:rPr lang="ru-RU" smtClean="0"/>
              <a:pPr/>
              <a:t>08.03.2022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39B3B-3679-4E8F-842B-4583B2E8E7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55D47-D359-459C-A21F-47C0ECF03F8A}" type="datetimeFigureOut">
              <a:rPr lang="ru-RU" smtClean="0"/>
              <a:pPr/>
              <a:t>08.03.2022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39B3B-3679-4E8F-842B-4583B2E8E7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55D47-D359-459C-A21F-47C0ECF03F8A}" type="datetimeFigureOut">
              <a:rPr lang="ru-RU" smtClean="0"/>
              <a:pPr/>
              <a:t>08.03.2022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39B3B-3679-4E8F-842B-4583B2E8E7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55D47-D359-459C-A21F-47C0ECF03F8A}" type="datetimeFigureOut">
              <a:rPr lang="ru-RU" smtClean="0"/>
              <a:pPr/>
              <a:t>08.03.2022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39B3B-3679-4E8F-842B-4583B2E8E7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55D47-D359-459C-A21F-47C0ECF03F8A}" type="datetimeFigureOut">
              <a:rPr lang="ru-RU" smtClean="0"/>
              <a:pPr/>
              <a:t>08.03.2022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39B3B-3679-4E8F-842B-4583B2E8E7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55D47-D359-459C-A21F-47C0ECF03F8A}" type="datetimeFigureOut">
              <a:rPr lang="ru-RU" smtClean="0"/>
              <a:pPr/>
              <a:t>08.03.2022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39B3B-3679-4E8F-842B-4583B2E8E7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55D47-D359-459C-A21F-47C0ECF03F8A}" type="datetimeFigureOut">
              <a:rPr lang="ru-RU" smtClean="0"/>
              <a:pPr/>
              <a:t>08.03.2022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39B3B-3679-4E8F-842B-4583B2E8E7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55D47-D359-459C-A21F-47C0ECF03F8A}" type="datetimeFigureOut">
              <a:rPr lang="ru-RU" smtClean="0"/>
              <a:pPr/>
              <a:t>08.03.2022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39B3B-3679-4E8F-842B-4583B2E8E7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55D47-D359-459C-A21F-47C0ECF03F8A}" type="datetimeFigureOut">
              <a:rPr lang="ru-RU" smtClean="0"/>
              <a:pPr/>
              <a:t>08.03.2022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39B3B-3679-4E8F-842B-4583B2E8E7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B55D47-D359-459C-A21F-47C0ECF03F8A}" type="datetimeFigureOut">
              <a:rPr lang="ru-RU" smtClean="0"/>
              <a:pPr/>
              <a:t>08.03.2022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C39B3B-3679-4E8F-842B-4583B2E8E7A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7" Type="http://schemas.openxmlformats.org/officeDocument/2006/relationships/image" Target="../media/image11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gif"/><Relationship Id="rId5" Type="http://schemas.openxmlformats.org/officeDocument/2006/relationships/image" Target="../media/image9.gif"/><Relationship Id="rId4" Type="http://schemas.openxmlformats.org/officeDocument/2006/relationships/image" Target="../media/image8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User\Downloads\pyotr_ilyich_tchaikovsky_vals_cvetov_(muzebra.net).mp3" TargetMode="Externa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C:\Users\User\Downloads\1613364674_48-p-svetlo-bezhevii-fon-dlya-prezentatsii-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9245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07704" y="1556792"/>
            <a:ext cx="6120680" cy="1584176"/>
          </a:xfrm>
        </p:spPr>
        <p:txBody>
          <a:bodyPr>
            <a:noAutofit/>
          </a:bodyPr>
          <a:lstStyle/>
          <a:p>
            <a:pPr algn="l"/>
            <a:r>
              <a:rPr lang="ru-RU" sz="4400" b="1" dirty="0" err="1" smtClean="0">
                <a:solidFill>
                  <a:srgbClr val="0070C0"/>
                </a:solidFill>
              </a:rPr>
              <a:t>Мит</a:t>
            </a:r>
            <a:r>
              <a:rPr lang="ru-RU" sz="4400" b="1" dirty="0" smtClean="0">
                <a:solidFill>
                  <a:srgbClr val="0070C0"/>
                </a:solidFill>
              </a:rPr>
              <a:t> </a:t>
            </a:r>
            <a:r>
              <a:rPr lang="ru-RU" sz="4400" b="1" dirty="0" err="1" smtClean="0">
                <a:solidFill>
                  <a:srgbClr val="0070C0"/>
                </a:solidFill>
              </a:rPr>
              <a:t>тайы</a:t>
            </a:r>
            <a:r>
              <a:rPr lang="ru-RU" sz="4400" b="1" dirty="0" smtClean="0">
                <a:solidFill>
                  <a:srgbClr val="0070C0"/>
                </a:solidFill>
              </a:rPr>
              <a:t>, их </a:t>
            </a:r>
            <a:r>
              <a:rPr lang="ru-RU" sz="4400" b="1" dirty="0" err="1" smtClean="0">
                <a:solidFill>
                  <a:srgbClr val="0070C0"/>
                </a:solidFill>
              </a:rPr>
              <a:t>сайы</a:t>
            </a:r>
            <a:r>
              <a:rPr lang="ru-RU" sz="4400" b="1" dirty="0" smtClean="0">
                <a:solidFill>
                  <a:srgbClr val="0070C0"/>
                </a:solidFill>
              </a:rPr>
              <a:t>, </a:t>
            </a:r>
          </a:p>
          <a:p>
            <a:pPr algn="l"/>
            <a:r>
              <a:rPr lang="ru-RU" sz="4400" b="1" dirty="0" smtClean="0">
                <a:solidFill>
                  <a:srgbClr val="0070C0"/>
                </a:solidFill>
              </a:rPr>
              <a:t>Ф</a:t>
            </a:r>
            <a:r>
              <a:rPr lang="en-US" sz="4400" b="1" dirty="0" smtClean="0">
                <a:solidFill>
                  <a:srgbClr val="0070C0"/>
                </a:solidFill>
              </a:rPr>
              <a:t>æ</a:t>
            </a:r>
            <a:r>
              <a:rPr lang="ru-RU" sz="4400" b="1" dirty="0" err="1" smtClean="0">
                <a:solidFill>
                  <a:srgbClr val="0070C0"/>
                </a:solidFill>
              </a:rPr>
              <a:t>хъулон</a:t>
            </a:r>
            <a:r>
              <a:rPr lang="ru-RU" sz="4400" b="1" dirty="0" smtClean="0">
                <a:solidFill>
                  <a:srgbClr val="0070C0"/>
                </a:solidFill>
              </a:rPr>
              <a:t> </a:t>
            </a:r>
            <a:r>
              <a:rPr lang="ru-RU" sz="4400" b="1" dirty="0" err="1" smtClean="0">
                <a:solidFill>
                  <a:srgbClr val="0070C0"/>
                </a:solidFill>
              </a:rPr>
              <a:t>ис</a:t>
            </a:r>
            <a:r>
              <a:rPr lang="ru-RU" sz="4400" b="1" dirty="0" smtClean="0">
                <a:solidFill>
                  <a:srgbClr val="0070C0"/>
                </a:solidFill>
              </a:rPr>
              <a:t> </a:t>
            </a:r>
            <a:r>
              <a:rPr lang="ru-RU" sz="4400" b="1" dirty="0" err="1" smtClean="0">
                <a:solidFill>
                  <a:srgbClr val="0070C0"/>
                </a:solidFill>
              </a:rPr>
              <a:t>з</a:t>
            </a:r>
            <a:r>
              <a:rPr lang="en-US" sz="4400" b="1" dirty="0" smtClean="0">
                <a:solidFill>
                  <a:srgbClr val="0070C0"/>
                </a:solidFill>
              </a:rPr>
              <a:t>æ</a:t>
            </a:r>
            <a:r>
              <a:rPr lang="ru-RU" sz="4400" b="1" dirty="0" err="1" smtClean="0">
                <a:solidFill>
                  <a:srgbClr val="0070C0"/>
                </a:solidFill>
              </a:rPr>
              <a:t>хх</a:t>
            </a:r>
            <a:r>
              <a:rPr lang="ru-RU" sz="4400" b="1" dirty="0" smtClean="0">
                <a:solidFill>
                  <a:srgbClr val="0070C0"/>
                </a:solidFill>
              </a:rPr>
              <a:t>… </a:t>
            </a:r>
          </a:p>
        </p:txBody>
      </p:sp>
      <p:sp>
        <p:nvSpPr>
          <p:cNvPr id="1026" name="AutoShape 2" descr="https://catherineasquithgallery.com/uploads/posts/2021-02/1614381345_17-p-svetlo-goluboi-fon-odnotonnii-nezhnii-17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Picture 4" descr="https://i.pinimg.com/originals/51/2b/94/512b94733e818b2a7fe4ebe5a609d81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212976"/>
            <a:ext cx="4149885" cy="364502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283968" y="3501008"/>
            <a:ext cx="45365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err="1" smtClean="0">
                <a:solidFill>
                  <a:srgbClr val="C00000"/>
                </a:solidFill>
              </a:rPr>
              <a:t>Хет</a:t>
            </a:r>
            <a:r>
              <a:rPr lang="en-US" sz="3200" b="1" i="1" dirty="0" smtClean="0">
                <a:solidFill>
                  <a:srgbClr val="C00000"/>
                </a:solidFill>
              </a:rPr>
              <a:t>æ</a:t>
            </a:r>
            <a:r>
              <a:rPr lang="ru-RU" sz="3200" b="1" i="1" dirty="0" err="1" smtClean="0">
                <a:solidFill>
                  <a:srgbClr val="C00000"/>
                </a:solidFill>
              </a:rPr>
              <a:t>гкаты</a:t>
            </a:r>
            <a:r>
              <a:rPr lang="ru-RU" sz="3200" b="1" i="1" dirty="0" smtClean="0">
                <a:solidFill>
                  <a:srgbClr val="C00000"/>
                </a:solidFill>
              </a:rPr>
              <a:t> </a:t>
            </a:r>
            <a:r>
              <a:rPr lang="ru-RU" sz="3200" b="1" i="1" dirty="0" err="1" smtClean="0">
                <a:solidFill>
                  <a:srgbClr val="C00000"/>
                </a:solidFill>
              </a:rPr>
              <a:t>Къоста</a:t>
            </a:r>
            <a:r>
              <a:rPr lang="ru-RU" sz="3200" b="1" i="1" dirty="0" smtClean="0">
                <a:solidFill>
                  <a:srgbClr val="C00000"/>
                </a:solidFill>
              </a:rPr>
              <a:t/>
            </a:r>
            <a:br>
              <a:rPr lang="ru-RU" sz="3200" b="1" i="1" dirty="0" smtClean="0">
                <a:solidFill>
                  <a:srgbClr val="C00000"/>
                </a:solidFill>
              </a:rPr>
            </a:br>
            <a:r>
              <a:rPr lang="ru-RU" sz="3200" b="1" i="1" dirty="0" smtClean="0">
                <a:solidFill>
                  <a:srgbClr val="C00000"/>
                </a:solidFill>
              </a:rPr>
              <a:t> </a:t>
            </a:r>
            <a:r>
              <a:rPr lang="ru-RU" sz="3200" b="1" i="1" dirty="0" smtClean="0">
                <a:solidFill>
                  <a:srgbClr val="C00000"/>
                </a:solidFill>
              </a:rPr>
              <a:t>«</a:t>
            </a:r>
            <a:r>
              <a:rPr lang="ru-RU" sz="3200" b="1" i="1" dirty="0" err="1" smtClean="0">
                <a:solidFill>
                  <a:srgbClr val="C00000"/>
                </a:solidFill>
              </a:rPr>
              <a:t>Уалдз</a:t>
            </a:r>
            <a:r>
              <a:rPr lang="en-US" sz="3200" b="1" i="1" dirty="0" smtClean="0">
                <a:solidFill>
                  <a:srgbClr val="C00000"/>
                </a:solidFill>
              </a:rPr>
              <a:t>æ</a:t>
            </a:r>
            <a:r>
              <a:rPr lang="ru-RU" sz="3200" b="1" i="1" dirty="0" smtClean="0">
                <a:solidFill>
                  <a:srgbClr val="C00000"/>
                </a:solidFill>
              </a:rPr>
              <a:t>г»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User\Downloads\1613364674_48-p-svetlo-bezhevii-fon-dlya-prezentatsii-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5245" y="0"/>
            <a:ext cx="918924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https://fs.znanio.ru/d5af0e/b8/68/b6d72e369e4a5f57687d3356cbbd366d80.jpg"/>
          <p:cNvPicPr>
            <a:picLocks noChangeAspect="1" noChangeArrowheads="1"/>
          </p:cNvPicPr>
          <p:nvPr/>
        </p:nvPicPr>
        <p:blipFill>
          <a:blip r:embed="rId3" cstate="print"/>
          <a:srcRect l="5601" t="16153" r="3845" b="6808"/>
          <a:stretch>
            <a:fillRect/>
          </a:stretch>
        </p:blipFill>
        <p:spPr bwMode="auto">
          <a:xfrm>
            <a:off x="611560" y="836712"/>
            <a:ext cx="7886037" cy="5040560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C:\Users\User\Downloads\1613364674_48-p-svetlo-bezhevii-fon-dlya-prezentatsii-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924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0"/>
            <a:ext cx="7772400" cy="1470025"/>
          </a:xfrm>
        </p:spPr>
        <p:txBody>
          <a:bodyPr>
            <a:normAutofit/>
          </a:bodyPr>
          <a:lstStyle/>
          <a:p>
            <a:r>
              <a:rPr lang="ru-RU" b="1" dirty="0" err="1" smtClean="0">
                <a:solidFill>
                  <a:srgbClr val="C00000"/>
                </a:solidFill>
              </a:rPr>
              <a:t>Уалдз</a:t>
            </a:r>
            <a:r>
              <a:rPr lang="en-US" b="1" dirty="0" smtClean="0">
                <a:solidFill>
                  <a:srgbClr val="C00000"/>
                </a:solidFill>
              </a:rPr>
              <a:t>æ</a:t>
            </a:r>
            <a:r>
              <a:rPr lang="ru-RU" b="1" dirty="0" smtClean="0">
                <a:solidFill>
                  <a:srgbClr val="C00000"/>
                </a:solidFill>
              </a:rPr>
              <a:t>г, </a:t>
            </a:r>
            <a:r>
              <a:rPr lang="ru-RU" b="1" dirty="0" err="1" smtClean="0">
                <a:solidFill>
                  <a:srgbClr val="C00000"/>
                </a:solidFill>
              </a:rPr>
              <a:t>дем</a:t>
            </a:r>
            <a:r>
              <a:rPr lang="en-US" b="1" dirty="0" smtClean="0">
                <a:solidFill>
                  <a:srgbClr val="C00000"/>
                </a:solidFill>
              </a:rPr>
              <a:t>æ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</a:rPr>
              <a:t>цинт</a:t>
            </a:r>
            <a:r>
              <a:rPr lang="en-US" b="1" dirty="0" smtClean="0">
                <a:solidFill>
                  <a:srgbClr val="C00000"/>
                </a:solidFill>
              </a:rPr>
              <a:t>æ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</a:rPr>
              <a:t>рах</a:t>
            </a:r>
            <a:r>
              <a:rPr lang="en-US" b="1" dirty="0" smtClean="0">
                <a:solidFill>
                  <a:srgbClr val="C00000"/>
                </a:solidFill>
              </a:rPr>
              <a:t>æ</a:t>
            </a:r>
            <a:r>
              <a:rPr lang="ru-RU" b="1" dirty="0" err="1" smtClean="0">
                <a:solidFill>
                  <a:srgbClr val="C00000"/>
                </a:solidFill>
              </a:rPr>
              <a:t>сс</a:t>
            </a:r>
            <a:r>
              <a:rPr lang="ru-RU" b="1" dirty="0" smtClean="0">
                <a:solidFill>
                  <a:srgbClr val="C00000"/>
                </a:solidFill>
              </a:rPr>
              <a:t>!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26" name="AutoShape 2" descr="https://catherineasquithgallery.com/uploads/posts/2021-02/1614381345_17-p-svetlo-goluboi-fon-odnotonnii-nezhnii-17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2" name="Picture 2" descr="https://catherineasquithgallery.com/uploads/posts/2021-02/1613710903_93-p-fon-dlya-prezentatsii-solnishko-113.png"/>
          <p:cNvPicPr>
            <a:picLocks noChangeAspect="1" noChangeArrowheads="1"/>
          </p:cNvPicPr>
          <p:nvPr/>
        </p:nvPicPr>
        <p:blipFill>
          <a:blip r:embed="rId3" cstate="print"/>
          <a:srcRect r="1963"/>
          <a:stretch>
            <a:fillRect/>
          </a:stretch>
        </p:blipFill>
        <p:spPr bwMode="auto">
          <a:xfrm>
            <a:off x="0" y="1196752"/>
            <a:ext cx="9144000" cy="5520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C:\Users\User\Downloads\1613364674_48-p-svetlo-bezhevii-fon-dlya-prezentatsii-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924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"/>
            <a:ext cx="7772400" cy="908720"/>
          </a:xfrm>
        </p:spPr>
        <p:txBody>
          <a:bodyPr>
            <a:normAutofit/>
          </a:bodyPr>
          <a:lstStyle/>
          <a:p>
            <a:r>
              <a:rPr lang="ru-RU" sz="3200" dirty="0" err="1" smtClean="0">
                <a:solidFill>
                  <a:srgbClr val="002060"/>
                </a:solidFill>
              </a:rPr>
              <a:t>Уалдз</a:t>
            </a:r>
            <a:r>
              <a:rPr lang="en-US" sz="3200" dirty="0" smtClean="0">
                <a:solidFill>
                  <a:srgbClr val="002060"/>
                </a:solidFill>
              </a:rPr>
              <a:t>æ</a:t>
            </a:r>
            <a:r>
              <a:rPr lang="ru-RU" sz="3200" dirty="0" smtClean="0">
                <a:solidFill>
                  <a:srgbClr val="002060"/>
                </a:solidFill>
              </a:rPr>
              <a:t>г.</a:t>
            </a:r>
            <a:endParaRPr lang="ru-RU" sz="32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764704"/>
            <a:ext cx="8892480" cy="4896544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	Рал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æ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ууыд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        …        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уалдз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æ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г.  М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æ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ргът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æ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 …   б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æ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ст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æ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й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æ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ртахтысты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. Б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æ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л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æ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стыл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ф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æ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зындысты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       …     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сыфт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æ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Миты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бын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æ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й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скасти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   …   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малус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æ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г.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Тагъд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ф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æ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зындз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æ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      …</a:t>
            </a:r>
          </a:p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к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æ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рд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æ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г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д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æ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р.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26" name="AutoShape 2" descr="https://catherineasquithgallery.com/uploads/posts/2021-02/1614381345_17-p-svetlo-goluboi-fon-odnotonnii-nezhnii-17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0" name="Picture 2" descr="https://ds05.infourok.ru/uploads/ex/0007/00088b86-a3682eae/img4.jpg"/>
          <p:cNvPicPr>
            <a:picLocks noChangeAspect="1" noChangeArrowheads="1"/>
          </p:cNvPicPr>
          <p:nvPr/>
        </p:nvPicPr>
        <p:blipFill>
          <a:blip r:embed="rId3" cstate="print"/>
          <a:srcRect l="39571" t="5901" r="3729" b="13251"/>
          <a:stretch>
            <a:fillRect/>
          </a:stretch>
        </p:blipFill>
        <p:spPr bwMode="auto">
          <a:xfrm>
            <a:off x="179513" y="3486355"/>
            <a:ext cx="4032447" cy="323435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004048" y="5805264"/>
            <a:ext cx="12731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 smtClean="0">
                <a:solidFill>
                  <a:srgbClr val="FF0000"/>
                </a:solidFill>
              </a:rPr>
              <a:t>хъарм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96136" y="4653136"/>
            <a:ext cx="16690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 smtClean="0">
                <a:solidFill>
                  <a:srgbClr val="FF0000"/>
                </a:solidFill>
              </a:rPr>
              <a:t>р</a:t>
            </a:r>
            <a:r>
              <a:rPr lang="en-US" sz="3200" dirty="0" smtClean="0">
                <a:solidFill>
                  <a:srgbClr val="FF0000"/>
                </a:solidFill>
              </a:rPr>
              <a:t>æ</a:t>
            </a:r>
            <a:r>
              <a:rPr lang="ru-RU" sz="3200" dirty="0" err="1" smtClean="0">
                <a:solidFill>
                  <a:srgbClr val="FF0000"/>
                </a:solidFill>
              </a:rPr>
              <a:t>сугъд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88024" y="3573016"/>
            <a:ext cx="15311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 smtClean="0">
                <a:solidFill>
                  <a:srgbClr val="FF0000"/>
                </a:solidFill>
              </a:rPr>
              <a:t>гыццыл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884368" y="5517232"/>
            <a:ext cx="7601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 smtClean="0">
                <a:solidFill>
                  <a:srgbClr val="FF0000"/>
                </a:solidFill>
              </a:rPr>
              <a:t>урс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740352" y="3645024"/>
            <a:ext cx="11170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 smtClean="0">
                <a:solidFill>
                  <a:srgbClr val="FF0000"/>
                </a:solidFill>
              </a:rPr>
              <a:t>цъ</a:t>
            </a:r>
            <a:r>
              <a:rPr lang="en-US" sz="3200" dirty="0" smtClean="0">
                <a:solidFill>
                  <a:srgbClr val="FF0000"/>
                </a:solidFill>
              </a:rPr>
              <a:t>æ</a:t>
            </a:r>
            <a:r>
              <a:rPr lang="ru-RU" sz="3200" dirty="0" err="1" smtClean="0">
                <a:solidFill>
                  <a:srgbClr val="FF0000"/>
                </a:solidFill>
              </a:rPr>
              <a:t>х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4.81481E-6 L -0.28802 -0.5675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" y="-2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7037E-7 L -0.47917 -0.6516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" y="-3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59259E-6 L -0.1625 -0.2525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" y="-1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7.40741E-7 L -0.69514 -0.462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8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4.07407E-6 L -0.02153 -0.1895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" y="-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C:\Users\User\Downloads\1613364674_48-p-svetlo-bezhevii-fon-dlya-prezentatsii-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924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980728"/>
            <a:ext cx="7772400" cy="280831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b="1" dirty="0" err="1" smtClean="0">
                <a:solidFill>
                  <a:srgbClr val="C00000"/>
                </a:solidFill>
                <a:cs typeface="Times New Roman" pitchFamily="18" charset="0"/>
              </a:rPr>
              <a:t>Миногон</a:t>
            </a:r>
            <a:r>
              <a:rPr lang="ru-RU" b="1" dirty="0" smtClean="0">
                <a:solidFill>
                  <a:srgbClr val="C00000"/>
                </a:solidFill>
                <a:cs typeface="Times New Roman" pitchFamily="18" charset="0"/>
              </a:rPr>
              <a:t>.</a:t>
            </a:r>
            <a:br>
              <a:rPr lang="ru-RU" b="1" dirty="0" smtClean="0">
                <a:solidFill>
                  <a:srgbClr val="C00000"/>
                </a:solidFill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cs typeface="Times New Roman" pitchFamily="18" charset="0"/>
              </a:rPr>
              <a:t>Ф</a:t>
            </a:r>
            <a:r>
              <a:rPr lang="en-US" b="1" dirty="0" smtClean="0">
                <a:solidFill>
                  <a:srgbClr val="C00000"/>
                </a:solidFill>
              </a:rPr>
              <a:t>æ</a:t>
            </a:r>
            <a:r>
              <a:rPr lang="ru-RU" b="1" dirty="0" err="1" smtClean="0">
                <a:solidFill>
                  <a:srgbClr val="C00000"/>
                </a:solidFill>
              </a:rPr>
              <a:t>лхат</a:t>
            </a:r>
            <a:r>
              <a:rPr lang="ru-RU" b="1" dirty="0" smtClean="0">
                <a:solidFill>
                  <a:srgbClr val="C00000"/>
                </a:solidFill>
              </a:rPr>
              <a:t> к</a:t>
            </a:r>
            <a:r>
              <a:rPr lang="en-US" b="1" dirty="0" smtClean="0">
                <a:solidFill>
                  <a:srgbClr val="C00000"/>
                </a:solidFill>
              </a:rPr>
              <a:t>æ</a:t>
            </a:r>
            <a:r>
              <a:rPr lang="ru-RU" b="1" dirty="0" err="1" smtClean="0">
                <a:solidFill>
                  <a:srgbClr val="C00000"/>
                </a:solidFill>
              </a:rPr>
              <a:t>нын</a:t>
            </a:r>
            <a:r>
              <a:rPr lang="ru-RU" b="1" dirty="0" smtClean="0">
                <a:solidFill>
                  <a:srgbClr val="C00000"/>
                </a:solidFill>
              </a:rPr>
              <a:t>.</a:t>
            </a:r>
            <a:endParaRPr lang="ru-RU" b="1" dirty="0">
              <a:solidFill>
                <a:srgbClr val="C00000"/>
              </a:solidFill>
              <a:cs typeface="Times New Roman" pitchFamily="18" charset="0"/>
            </a:endParaRPr>
          </a:p>
        </p:txBody>
      </p:sp>
      <p:sp>
        <p:nvSpPr>
          <p:cNvPr id="1026" name="AutoShape 2" descr="https://catherineasquithgallery.com/uploads/posts/2021-02/1614381345_17-p-svetlo-goluboi-fon-odnotonnii-nezhnii-17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C:\Users\User\Downloads\1613364674_48-p-svetlo-bezhevii-fon-dlya-prezentatsii-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924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620688"/>
            <a:ext cx="7772400" cy="136815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b="1" dirty="0" err="1" smtClean="0">
                <a:solidFill>
                  <a:srgbClr val="C00000"/>
                </a:solidFill>
                <a:cs typeface="Times New Roman" pitchFamily="18" charset="0"/>
              </a:rPr>
              <a:t>Миногон</a:t>
            </a:r>
            <a:endParaRPr lang="ru-RU" b="1" dirty="0">
              <a:solidFill>
                <a:srgbClr val="C00000"/>
              </a:solidFill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2348880"/>
            <a:ext cx="8352928" cy="2664296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rgbClr val="0070C0"/>
                </a:solidFill>
              </a:rPr>
              <a:t>Æ</a:t>
            </a:r>
            <a:r>
              <a:rPr lang="ru-RU" dirty="0" err="1" smtClean="0">
                <a:solidFill>
                  <a:srgbClr val="0070C0"/>
                </a:solidFill>
              </a:rPr>
              <a:t>вдисы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dirty="0" err="1" smtClean="0">
                <a:solidFill>
                  <a:srgbClr val="0070C0"/>
                </a:solidFill>
              </a:rPr>
              <a:t>предметты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dirty="0" err="1" smtClean="0">
                <a:solidFill>
                  <a:srgbClr val="0070C0"/>
                </a:solidFill>
              </a:rPr>
              <a:t>миниуджытæ: </a:t>
            </a:r>
            <a:r>
              <a:rPr lang="ru-RU" dirty="0" smtClean="0">
                <a:solidFill>
                  <a:srgbClr val="C00000"/>
                </a:solidFill>
              </a:rPr>
              <a:t>ас, </a:t>
            </a:r>
            <a:r>
              <a:rPr lang="ru-RU" dirty="0" err="1" smtClean="0">
                <a:solidFill>
                  <a:srgbClr val="C00000"/>
                </a:solidFill>
              </a:rPr>
              <a:t>хуыз</a:t>
            </a:r>
            <a:r>
              <a:rPr lang="ru-RU" dirty="0" smtClean="0">
                <a:solidFill>
                  <a:srgbClr val="C00000"/>
                </a:solidFill>
              </a:rPr>
              <a:t>, </a:t>
            </a:r>
            <a:r>
              <a:rPr lang="ru-RU" dirty="0" err="1" smtClean="0">
                <a:solidFill>
                  <a:srgbClr val="C00000"/>
                </a:solidFill>
              </a:rPr>
              <a:t>формæ, </a:t>
            </a:r>
            <a:r>
              <a:rPr lang="ru-RU" dirty="0" smtClean="0">
                <a:solidFill>
                  <a:srgbClr val="C00000"/>
                </a:solidFill>
              </a:rPr>
              <a:t>ад, </a:t>
            </a:r>
            <a:r>
              <a:rPr lang="ru-RU" dirty="0" err="1" smtClean="0">
                <a:solidFill>
                  <a:srgbClr val="C00000"/>
                </a:solidFill>
              </a:rPr>
              <a:t>хъæд…</a:t>
            </a:r>
            <a:endParaRPr lang="ru-RU" dirty="0" smtClean="0">
              <a:solidFill>
                <a:srgbClr val="C00000"/>
              </a:solidFill>
            </a:endParaRPr>
          </a:p>
          <a:p>
            <a:pPr algn="l"/>
            <a:endParaRPr lang="ru-RU" dirty="0" smtClean="0">
              <a:solidFill>
                <a:srgbClr val="0070C0"/>
              </a:solidFill>
            </a:endParaRPr>
          </a:p>
          <a:p>
            <a:pPr algn="l"/>
            <a:r>
              <a:rPr lang="ru-RU" dirty="0" smtClean="0">
                <a:solidFill>
                  <a:srgbClr val="0070C0"/>
                </a:solidFill>
              </a:rPr>
              <a:t>Домы </a:t>
            </a:r>
            <a:r>
              <a:rPr lang="ru-RU" dirty="0" err="1" smtClean="0">
                <a:solidFill>
                  <a:srgbClr val="0070C0"/>
                </a:solidFill>
              </a:rPr>
              <a:t>фæрстытæ</a:t>
            </a:r>
            <a:r>
              <a:rPr lang="ru-RU" dirty="0" smtClean="0">
                <a:solidFill>
                  <a:srgbClr val="0070C0"/>
                </a:solidFill>
              </a:rPr>
              <a:t>: </a:t>
            </a:r>
            <a:r>
              <a:rPr lang="ru-RU" dirty="0" err="1" smtClean="0">
                <a:solidFill>
                  <a:srgbClr val="C00000"/>
                </a:solidFill>
              </a:rPr>
              <a:t>цавæр</a:t>
            </a:r>
            <a:r>
              <a:rPr lang="ru-RU" dirty="0" smtClean="0">
                <a:solidFill>
                  <a:srgbClr val="C00000"/>
                </a:solidFill>
              </a:rPr>
              <a:t>? </a:t>
            </a:r>
            <a:r>
              <a:rPr lang="ru-RU" dirty="0" err="1" smtClean="0">
                <a:solidFill>
                  <a:srgbClr val="C00000"/>
                </a:solidFill>
              </a:rPr>
              <a:t>цыхуызæн?</a:t>
            </a:r>
            <a:endParaRPr lang="ru-RU" dirty="0" smtClean="0">
              <a:solidFill>
                <a:srgbClr val="C00000"/>
              </a:solidFill>
            </a:endParaRPr>
          </a:p>
          <a:p>
            <a:pPr algn="l"/>
            <a:endParaRPr lang="ru-RU" dirty="0" smtClean="0"/>
          </a:p>
          <a:p>
            <a:pPr algn="l"/>
            <a:endParaRPr lang="ru-RU" dirty="0"/>
          </a:p>
        </p:txBody>
      </p:sp>
      <p:sp>
        <p:nvSpPr>
          <p:cNvPr id="1026" name="AutoShape 2" descr="https://catherineasquithgallery.com/uploads/posts/2021-02/1614381345_17-p-svetlo-goluboi-fon-odnotonnii-nezhnii-17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C:\Users\User\Downloads\1613364674_48-p-svetlo-bezhevii-fon-dlya-prezentatsii-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924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"/>
            <a:ext cx="7772400" cy="908720"/>
          </a:xfrm>
        </p:spPr>
        <p:txBody>
          <a:bodyPr>
            <a:normAutofit/>
          </a:bodyPr>
          <a:lstStyle/>
          <a:p>
            <a:r>
              <a:rPr lang="ru-RU" sz="3200" dirty="0" err="1" smtClean="0">
                <a:solidFill>
                  <a:srgbClr val="002060"/>
                </a:solidFill>
                <a:latin typeface="+mn-lt"/>
              </a:rPr>
              <a:t>Уалдз</a:t>
            </a:r>
            <a:r>
              <a:rPr lang="en-US" sz="3200" dirty="0" smtClean="0">
                <a:solidFill>
                  <a:srgbClr val="002060"/>
                </a:solidFill>
                <a:latin typeface="+mn-lt"/>
              </a:rPr>
              <a:t>æ</a:t>
            </a:r>
            <a:r>
              <a:rPr lang="ru-RU" sz="3200" dirty="0" smtClean="0">
                <a:solidFill>
                  <a:srgbClr val="002060"/>
                </a:solidFill>
                <a:latin typeface="+mn-lt"/>
              </a:rPr>
              <a:t>г.</a:t>
            </a:r>
            <a:endParaRPr lang="ru-RU" sz="32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764704"/>
            <a:ext cx="8892480" cy="4896544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	Рал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æ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ууыд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        …        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уалдз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æ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г.  М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æ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ргът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æ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 …   б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æ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ст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æ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й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æ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ртахтысты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. Б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æ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л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æ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стыл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ф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æ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зындысты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       …     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сыфт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æ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Миты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бын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æ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й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скасти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   …   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малус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æ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г.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Тагъд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ф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æ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зындз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æ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      …</a:t>
            </a:r>
          </a:p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к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æ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рд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æ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г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д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æ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р.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26" name="AutoShape 2" descr="https://catherineasquithgallery.com/uploads/posts/2021-02/1614381345_17-p-svetlo-goluboi-fon-odnotonnii-nezhnii-17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0" name="Picture 2" descr="https://ds05.infourok.ru/uploads/ex/0007/00088b86-a3682eae/img4.jpg"/>
          <p:cNvPicPr>
            <a:picLocks noChangeAspect="1" noChangeArrowheads="1"/>
          </p:cNvPicPr>
          <p:nvPr/>
        </p:nvPicPr>
        <p:blipFill>
          <a:blip r:embed="rId3" cstate="print"/>
          <a:srcRect l="39571" t="5901" r="3729" b="13251"/>
          <a:stretch>
            <a:fillRect/>
          </a:stretch>
        </p:blipFill>
        <p:spPr bwMode="auto">
          <a:xfrm>
            <a:off x="179513" y="3486355"/>
            <a:ext cx="4032447" cy="323435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004048" y="5805264"/>
            <a:ext cx="12731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 smtClean="0">
                <a:solidFill>
                  <a:srgbClr val="FF0000"/>
                </a:solidFill>
              </a:rPr>
              <a:t>хъарм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96136" y="4653136"/>
            <a:ext cx="16690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 smtClean="0">
                <a:solidFill>
                  <a:srgbClr val="FF0000"/>
                </a:solidFill>
              </a:rPr>
              <a:t>р</a:t>
            </a:r>
            <a:r>
              <a:rPr lang="en-US" sz="3200" dirty="0" smtClean="0">
                <a:solidFill>
                  <a:srgbClr val="FF0000"/>
                </a:solidFill>
              </a:rPr>
              <a:t>æ</a:t>
            </a:r>
            <a:r>
              <a:rPr lang="ru-RU" sz="3200" dirty="0" err="1" smtClean="0">
                <a:solidFill>
                  <a:srgbClr val="FF0000"/>
                </a:solidFill>
              </a:rPr>
              <a:t>сугъд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88024" y="3573016"/>
            <a:ext cx="15311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 smtClean="0">
                <a:solidFill>
                  <a:srgbClr val="FF0000"/>
                </a:solidFill>
              </a:rPr>
              <a:t>гыццыл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884368" y="5517232"/>
            <a:ext cx="7601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 smtClean="0">
                <a:solidFill>
                  <a:srgbClr val="FF0000"/>
                </a:solidFill>
              </a:rPr>
              <a:t>урс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740352" y="3645024"/>
            <a:ext cx="11170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 smtClean="0">
                <a:solidFill>
                  <a:srgbClr val="FF0000"/>
                </a:solidFill>
              </a:rPr>
              <a:t>цъ</a:t>
            </a:r>
            <a:r>
              <a:rPr lang="en-US" sz="3200" dirty="0" smtClean="0">
                <a:solidFill>
                  <a:srgbClr val="FF0000"/>
                </a:solidFill>
              </a:rPr>
              <a:t>æ</a:t>
            </a:r>
            <a:r>
              <a:rPr lang="ru-RU" sz="3200" dirty="0" err="1" smtClean="0">
                <a:solidFill>
                  <a:srgbClr val="FF0000"/>
                </a:solidFill>
              </a:rPr>
              <a:t>х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4.81481E-6 L -0.28802 -0.5675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" y="-2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7037E-7 L -0.47917 -0.6516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" y="-3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59259E-6 L -0.1625 -0.2525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" y="-1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7.40741E-7 L -0.69514 -0.462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8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4.07407E-6 L -0.02153 -0.1895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" y="-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C:\Users\User\Downloads\1613364674_48-p-svetlo-bezhevii-fon-dlya-prezentatsii-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924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"/>
            <a:ext cx="7772400" cy="1052736"/>
          </a:xfrm>
        </p:spPr>
        <p:txBody>
          <a:bodyPr>
            <a:normAutofit/>
          </a:bodyPr>
          <a:lstStyle/>
          <a:p>
            <a:r>
              <a:rPr lang="ru-RU" sz="3200" b="1" dirty="0" err="1" smtClean="0">
                <a:solidFill>
                  <a:srgbClr val="C00000"/>
                </a:solidFill>
                <a:latin typeface="+mn-lt"/>
              </a:rPr>
              <a:t>Нывт</a:t>
            </a:r>
            <a:r>
              <a:rPr lang="en-US" sz="3200" b="1" dirty="0" smtClean="0">
                <a:solidFill>
                  <a:srgbClr val="C00000"/>
                </a:solidFill>
                <a:latin typeface="+mn-lt"/>
              </a:rPr>
              <a:t>æ</a:t>
            </a:r>
            <a:r>
              <a:rPr lang="ru-RU" sz="3200" b="1" dirty="0" smtClean="0">
                <a:solidFill>
                  <a:srgbClr val="C00000"/>
                </a:solidFill>
                <a:latin typeface="+mn-lt"/>
              </a:rPr>
              <a:t>м </a:t>
            </a:r>
            <a:r>
              <a:rPr lang="ru-RU" sz="3200" b="1" dirty="0" err="1" smtClean="0">
                <a:solidFill>
                  <a:srgbClr val="C00000"/>
                </a:solidFill>
                <a:latin typeface="+mn-lt"/>
              </a:rPr>
              <a:t>миногонт</a:t>
            </a:r>
            <a:r>
              <a:rPr lang="en-US" sz="3200" b="1" dirty="0" smtClean="0">
                <a:solidFill>
                  <a:srgbClr val="C00000"/>
                </a:solidFill>
                <a:latin typeface="+mn-lt"/>
              </a:rPr>
              <a:t>æ</a:t>
            </a:r>
            <a:r>
              <a:rPr lang="ru-RU" sz="3200" b="1" dirty="0" smtClean="0">
                <a:solidFill>
                  <a:srgbClr val="C00000"/>
                </a:solidFill>
                <a:latin typeface="+mn-lt"/>
              </a:rPr>
              <a:t> </a:t>
            </a:r>
            <a:r>
              <a:rPr lang="ru-RU" sz="3200" b="1" dirty="0" err="1" smtClean="0">
                <a:solidFill>
                  <a:srgbClr val="C00000"/>
                </a:solidFill>
                <a:latin typeface="+mn-lt"/>
              </a:rPr>
              <a:t>равзар</a:t>
            </a:r>
            <a:r>
              <a:rPr lang="ru-RU" sz="3200" b="1" dirty="0">
                <a:solidFill>
                  <a:srgbClr val="C00000"/>
                </a:solidFill>
                <a:latin typeface="+mn-lt"/>
              </a:rPr>
              <a:t>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052736"/>
            <a:ext cx="3168352" cy="5472608"/>
          </a:xfrm>
        </p:spPr>
        <p:txBody>
          <a:bodyPr>
            <a:normAutofit/>
          </a:bodyPr>
          <a:lstStyle/>
          <a:p>
            <a:pPr algn="l">
              <a:lnSpc>
                <a:spcPct val="200000"/>
              </a:lnSpc>
            </a:pPr>
            <a:r>
              <a:rPr lang="ru-RU" b="1" dirty="0" err="1" smtClean="0">
                <a:solidFill>
                  <a:srgbClr val="0070C0"/>
                </a:solidFill>
                <a:cs typeface="Times New Roman" panose="02020603050405020304" pitchFamily="18" charset="0"/>
              </a:rPr>
              <a:t>б</a:t>
            </a:r>
            <a:r>
              <a:rPr lang="ru-RU" b="1" dirty="0" err="1" smtClean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æрзонд</a:t>
            </a:r>
            <a:endParaRPr lang="ru-RU" b="1" dirty="0" smtClean="0">
              <a:solidFill>
                <a:srgbClr val="0070C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ru-RU" b="1" dirty="0" err="1" smtClean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ныллæг</a:t>
            </a:r>
            <a:endParaRPr lang="ru-RU" b="1" dirty="0" smtClean="0">
              <a:solidFill>
                <a:srgbClr val="0070C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ru-RU" b="1" dirty="0" err="1" smtClean="0">
                <a:solidFill>
                  <a:srgbClr val="0070C0"/>
                </a:solidFill>
                <a:cs typeface="Times New Roman" panose="02020603050405020304" pitchFamily="18" charset="0"/>
              </a:rPr>
              <a:t>стыр</a:t>
            </a:r>
            <a:endParaRPr lang="ru-RU" b="1" dirty="0" smtClean="0">
              <a:solidFill>
                <a:srgbClr val="0070C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ru-RU" b="1" dirty="0" err="1" smtClean="0">
                <a:solidFill>
                  <a:srgbClr val="0070C0"/>
                </a:solidFill>
                <a:cs typeface="Times New Roman" panose="02020603050405020304" pitchFamily="18" charset="0"/>
              </a:rPr>
              <a:t>гыццыл</a:t>
            </a:r>
            <a:endParaRPr lang="ru-RU" b="1" dirty="0" smtClean="0">
              <a:solidFill>
                <a:srgbClr val="0070C0"/>
              </a:solidFill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ru-RU" b="1" dirty="0" err="1" smtClean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рæсугъд</a:t>
            </a:r>
            <a:endParaRPr lang="ru-RU" b="1" dirty="0" smtClean="0">
              <a:solidFill>
                <a:srgbClr val="0070C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endParaRPr lang="ru-RU" dirty="0" smtClean="0">
              <a:solidFill>
                <a:srgbClr val="0070C0"/>
              </a:solidFill>
              <a:cs typeface="Times New Roman" panose="02020603050405020304" pitchFamily="18" charset="0"/>
            </a:endParaRPr>
          </a:p>
        </p:txBody>
      </p:sp>
      <p:sp>
        <p:nvSpPr>
          <p:cNvPr id="1026" name="AutoShape 2" descr="https://catherineasquithgallery.com/uploads/posts/2021-02/1614381345_17-p-svetlo-goluboi-fon-odnotonnii-nezhnii-17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2" name="AutoShape 8" descr="https://catherineasquithgallery.com/uploads/posts/2021-03/1614594047_31-p-domik-na-belom-fone-3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4" name="AutoShape 10" descr="https://catherineasquithgallery.com/uploads/posts/2021-03/1614594047_31-p-domik-na-belom-fone-3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6" name="AutoShape 12" descr="https://catherineasquithgallery.com/uploads/posts/2021-03/1614594047_31-p-domik-na-belom-fone-3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57" name="Picture 13" descr="C:\Users\User\Downloads\1614594047_31-p-domik-na-belom-fone-3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1412776"/>
            <a:ext cx="2238330" cy="1944216"/>
          </a:xfrm>
          <a:prstGeom prst="rect">
            <a:avLst/>
          </a:prstGeom>
          <a:noFill/>
        </p:spPr>
      </p:pic>
      <p:pic>
        <p:nvPicPr>
          <p:cNvPr id="6164" name="Picture 20" descr="C:\Users\User\Downloads\domik-51-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0630" y="2690872"/>
            <a:ext cx="3213898" cy="4167128"/>
          </a:xfrm>
          <a:prstGeom prst="rect">
            <a:avLst/>
          </a:prstGeom>
          <a:noFill/>
        </p:spPr>
      </p:pic>
      <p:cxnSp>
        <p:nvCxnSpPr>
          <p:cNvPr id="18" name="Прямая со стрелкой 17"/>
          <p:cNvCxnSpPr/>
          <p:nvPr/>
        </p:nvCxnSpPr>
        <p:spPr>
          <a:xfrm>
            <a:off x="2123728" y="1772816"/>
            <a:ext cx="4176464" cy="2880320"/>
          </a:xfrm>
          <a:prstGeom prst="straightConnector1">
            <a:avLst/>
          </a:prstGeom>
          <a:ln w="28575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1907704" y="2708920"/>
            <a:ext cx="2736304" cy="144016"/>
          </a:xfrm>
          <a:prstGeom prst="straightConnector1">
            <a:avLst/>
          </a:prstGeom>
          <a:ln w="28575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1835696" y="3284984"/>
            <a:ext cx="3096344" cy="1656184"/>
          </a:xfrm>
          <a:prstGeom prst="straightConnector1">
            <a:avLst/>
          </a:prstGeom>
          <a:ln w="28575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V="1">
            <a:off x="2051720" y="3356992"/>
            <a:ext cx="3024336" cy="2664296"/>
          </a:xfrm>
          <a:prstGeom prst="straightConnector1">
            <a:avLst/>
          </a:prstGeom>
          <a:ln w="28575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2051720" y="5661248"/>
            <a:ext cx="4320480" cy="360040"/>
          </a:xfrm>
          <a:prstGeom prst="straightConnector1">
            <a:avLst/>
          </a:prstGeom>
          <a:ln w="28575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1403648" y="3933056"/>
            <a:ext cx="4896544" cy="1368152"/>
          </a:xfrm>
          <a:prstGeom prst="straightConnector1">
            <a:avLst/>
          </a:prstGeom>
          <a:ln w="28575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Овал 16"/>
          <p:cNvSpPr/>
          <p:nvPr/>
        </p:nvSpPr>
        <p:spPr>
          <a:xfrm>
            <a:off x="6300192" y="1268760"/>
            <a:ext cx="432048" cy="432048"/>
          </a:xfrm>
          <a:prstGeom prst="ellipse">
            <a:avLst/>
          </a:prstGeom>
          <a:solidFill>
            <a:srgbClr val="A43D3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19" name="Овал 18"/>
          <p:cNvSpPr/>
          <p:nvPr/>
        </p:nvSpPr>
        <p:spPr>
          <a:xfrm>
            <a:off x="8532440" y="2564904"/>
            <a:ext cx="432048" cy="432048"/>
          </a:xfrm>
          <a:prstGeom prst="ellipse">
            <a:avLst/>
          </a:prstGeom>
          <a:solidFill>
            <a:srgbClr val="A43D3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C:\Users\User\Downloads\1613364674_48-p-svetlo-bezhevii-fon-dlya-prezentatsii-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924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0"/>
            <a:ext cx="7772400" cy="1470025"/>
          </a:xfrm>
        </p:spPr>
        <p:txBody>
          <a:bodyPr>
            <a:normAutofit/>
          </a:bodyPr>
          <a:lstStyle/>
          <a:p>
            <a:endParaRPr lang="ru-RU" sz="36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2708920"/>
            <a:ext cx="7920880" cy="1752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26" name="AutoShape 2" descr="https://catherineasquithgallery.com/uploads/posts/2021-02/1614381345_17-p-svetlo-goluboi-fon-odnotonnii-nezhnii-17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 descr="Анимация на прозрачном фоне - цветы (1 часть). 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48680" y="2276872"/>
            <a:ext cx="6816029" cy="5351736"/>
          </a:xfrm>
          <a:prstGeom prst="rect">
            <a:avLst/>
          </a:prstGeom>
          <a:noFill/>
        </p:spPr>
      </p:pic>
      <p:pic>
        <p:nvPicPr>
          <p:cNvPr id="1032" name="Picture 8" descr="https://static.wixstatic.com/media/aec873_f257b673a67f4f6bbdac66ff8c707e69~mv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317969"/>
            <a:ext cx="5688632" cy="3540031"/>
          </a:xfrm>
          <a:prstGeom prst="rect">
            <a:avLst/>
          </a:prstGeom>
          <a:noFill/>
        </p:spPr>
      </p:pic>
      <p:pic>
        <p:nvPicPr>
          <p:cNvPr id="1034" name="Picture 10" descr="https://i.postimg.cc/NFCnPyGR/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044624" y="-675456"/>
            <a:ext cx="5526397" cy="4127600"/>
          </a:xfrm>
          <a:prstGeom prst="rect">
            <a:avLst/>
          </a:prstGeom>
          <a:noFill/>
        </p:spPr>
      </p:pic>
      <p:pic>
        <p:nvPicPr>
          <p:cNvPr id="1036" name="Picture 12" descr="https://kak2z.ru/my_img/img/2019/03/08/dbb22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63688" y="1268760"/>
            <a:ext cx="6074266" cy="3456384"/>
          </a:xfrm>
          <a:prstGeom prst="rect">
            <a:avLst/>
          </a:prstGeom>
          <a:noFill/>
        </p:spPr>
      </p:pic>
      <p:pic>
        <p:nvPicPr>
          <p:cNvPr id="1042" name="Picture 18" descr="https://i.postimg.cc/wvT086G2/18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92080" y="-171400"/>
            <a:ext cx="4977036" cy="45515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C:\Users\User\Downloads\1613364674_48-p-svetlo-bezhevii-fon-dlya-prezentatsii-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5245" y="0"/>
            <a:ext cx="918924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2636912"/>
            <a:ext cx="6048672" cy="4221088"/>
          </a:xfrm>
        </p:spPr>
        <p:txBody>
          <a:bodyPr>
            <a:noAutofit/>
          </a:bodyPr>
          <a:lstStyle/>
          <a:p>
            <a:pPr algn="l"/>
            <a:r>
              <a:rPr lang="ru-RU" sz="2400" b="1" dirty="0" err="1" smtClean="0">
                <a:solidFill>
                  <a:srgbClr val="002060"/>
                </a:solidFill>
              </a:rPr>
              <a:t>Æз дæн </a:t>
            </a:r>
            <a:r>
              <a:rPr lang="ru-RU" sz="2400" i="1" dirty="0" smtClean="0">
                <a:solidFill>
                  <a:srgbClr val="002060"/>
                </a:solidFill>
              </a:rPr>
              <a:t>(</a:t>
            </a:r>
            <a:r>
              <a:rPr lang="ru-RU" sz="2400" i="1" dirty="0" err="1" smtClean="0">
                <a:solidFill>
                  <a:srgbClr val="002060"/>
                </a:solidFill>
              </a:rPr>
              <a:t>цы</a:t>
            </a:r>
            <a:r>
              <a:rPr lang="ru-RU" sz="2400" i="1" dirty="0" smtClean="0">
                <a:solidFill>
                  <a:srgbClr val="002060"/>
                </a:solidFill>
              </a:rPr>
              <a:t>?)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…</a:t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400" b="1" dirty="0" err="1" smtClean="0">
                <a:solidFill>
                  <a:srgbClr val="002060"/>
                </a:solidFill>
              </a:rPr>
              <a:t>Æз зайын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i="1" dirty="0" err="1" smtClean="0">
                <a:solidFill>
                  <a:srgbClr val="002060"/>
                </a:solidFill>
              </a:rPr>
              <a:t>(кæм?</a:t>
            </a:r>
            <a:r>
              <a:rPr lang="ru-RU" sz="2400" i="1" dirty="0" smtClean="0">
                <a:solidFill>
                  <a:srgbClr val="002060"/>
                </a:solidFill>
              </a:rPr>
              <a:t>)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…</a:t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400" b="1" dirty="0" err="1" smtClean="0">
                <a:solidFill>
                  <a:srgbClr val="002060"/>
                </a:solidFill>
              </a:rPr>
              <a:t>Æз дæн </a:t>
            </a:r>
            <a:r>
              <a:rPr lang="ru-RU" sz="2400" i="1" dirty="0" err="1" smtClean="0">
                <a:solidFill>
                  <a:srgbClr val="002060"/>
                </a:solidFill>
              </a:rPr>
              <a:t>(цавæр?</a:t>
            </a:r>
            <a:r>
              <a:rPr lang="ru-RU" sz="2400" i="1" dirty="0" smtClean="0">
                <a:solidFill>
                  <a:srgbClr val="002060"/>
                </a:solidFill>
              </a:rPr>
              <a:t>)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…</a:t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400" b="1" dirty="0" err="1" smtClean="0">
                <a:solidFill>
                  <a:srgbClr val="002060"/>
                </a:solidFill>
              </a:rPr>
              <a:t>Æз дæн </a:t>
            </a:r>
            <a:r>
              <a:rPr lang="ru-RU" sz="2400" i="1" dirty="0" err="1" smtClean="0">
                <a:solidFill>
                  <a:srgbClr val="002060"/>
                </a:solidFill>
              </a:rPr>
              <a:t>(цыхуызæн?</a:t>
            </a:r>
            <a:r>
              <a:rPr lang="ru-RU" sz="2400" i="1" dirty="0" smtClean="0">
                <a:solidFill>
                  <a:srgbClr val="002060"/>
                </a:solidFill>
              </a:rPr>
              <a:t>)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…</a:t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400" b="1" dirty="0" smtClean="0">
                <a:solidFill>
                  <a:srgbClr val="002060"/>
                </a:solidFill>
              </a:rPr>
              <a:t/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400" i="1" dirty="0" err="1" smtClean="0">
                <a:solidFill>
                  <a:srgbClr val="002060"/>
                </a:solidFill>
              </a:rPr>
              <a:t>Дзырдтæ спайда</a:t>
            </a:r>
            <a:r>
              <a:rPr lang="ru-RU" sz="2400" i="1" dirty="0" smtClean="0">
                <a:solidFill>
                  <a:srgbClr val="002060"/>
                </a:solidFill>
              </a:rPr>
              <a:t> </a:t>
            </a:r>
            <a:r>
              <a:rPr lang="ru-RU" sz="2400" i="1" dirty="0" err="1" smtClean="0">
                <a:solidFill>
                  <a:srgbClr val="002060"/>
                </a:solidFill>
              </a:rPr>
              <a:t>кæнынæн:</a:t>
            </a:r>
            <a:r>
              <a:rPr lang="ru-RU" sz="2400" b="1" dirty="0" smtClean="0">
                <a:solidFill>
                  <a:srgbClr val="002060"/>
                </a:solidFill>
              </a:rPr>
              <a:t/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400" b="1" dirty="0" smtClean="0">
                <a:solidFill>
                  <a:srgbClr val="002060"/>
                </a:solidFill>
              </a:rPr>
              <a:t>- </a:t>
            </a:r>
            <a:r>
              <a:rPr lang="ru-RU" sz="2400" b="1" dirty="0" err="1" smtClean="0">
                <a:solidFill>
                  <a:srgbClr val="002060"/>
                </a:solidFill>
              </a:rPr>
              <a:t>даричин</a:t>
            </a:r>
            <a:r>
              <a:rPr lang="ru-RU" sz="2400" b="1" dirty="0" smtClean="0">
                <a:solidFill>
                  <a:srgbClr val="002060"/>
                </a:solidFill>
              </a:rPr>
              <a:t>, </a:t>
            </a:r>
            <a:r>
              <a:rPr lang="ru-RU" sz="2400" b="1" dirty="0" err="1" smtClean="0">
                <a:solidFill>
                  <a:srgbClr val="002060"/>
                </a:solidFill>
              </a:rPr>
              <a:t>малусæг, джыджына</a:t>
            </a:r>
            <a:r>
              <a:rPr lang="ru-RU" sz="2400" b="1" dirty="0" smtClean="0">
                <a:solidFill>
                  <a:srgbClr val="002060"/>
                </a:solidFill>
              </a:rPr>
              <a:t>,</a:t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400" b="1" dirty="0" smtClean="0">
                <a:solidFill>
                  <a:srgbClr val="002060"/>
                </a:solidFill>
              </a:rPr>
              <a:t>  </a:t>
            </a:r>
            <a:r>
              <a:rPr lang="ru-RU" sz="2400" b="1" dirty="0" err="1" smtClean="0">
                <a:solidFill>
                  <a:srgbClr val="002060"/>
                </a:solidFill>
              </a:rPr>
              <a:t>къаппа-къоппа</a:t>
            </a:r>
            <a:r>
              <a:rPr lang="ru-RU" sz="2400" b="1" dirty="0" smtClean="0">
                <a:solidFill>
                  <a:srgbClr val="002060"/>
                </a:solidFill>
              </a:rPr>
              <a:t>, </a:t>
            </a:r>
            <a:r>
              <a:rPr lang="ru-RU" sz="2400" b="1" dirty="0" err="1" smtClean="0">
                <a:solidFill>
                  <a:srgbClr val="002060"/>
                </a:solidFill>
              </a:rPr>
              <a:t>уарди</a:t>
            </a:r>
            <a:r>
              <a:rPr lang="ru-RU" sz="2400" b="1" dirty="0" smtClean="0">
                <a:solidFill>
                  <a:srgbClr val="002060"/>
                </a:solidFill>
              </a:rPr>
              <a:t>;</a:t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400" b="1" dirty="0" smtClean="0">
                <a:solidFill>
                  <a:srgbClr val="002060"/>
                </a:solidFill>
              </a:rPr>
              <a:t>- </a:t>
            </a:r>
            <a:r>
              <a:rPr lang="ru-RU" sz="2400" b="1" dirty="0" err="1" smtClean="0">
                <a:solidFill>
                  <a:srgbClr val="002060"/>
                </a:solidFill>
              </a:rPr>
              <a:t>быдыры</a:t>
            </a:r>
            <a:r>
              <a:rPr lang="ru-RU" sz="2400" b="1" dirty="0" smtClean="0">
                <a:solidFill>
                  <a:srgbClr val="002060"/>
                </a:solidFill>
              </a:rPr>
              <a:t>, </a:t>
            </a:r>
            <a:r>
              <a:rPr lang="ru-RU" sz="2400" b="1" dirty="0" err="1" smtClean="0">
                <a:solidFill>
                  <a:srgbClr val="002060"/>
                </a:solidFill>
              </a:rPr>
              <a:t>хъæды, цæхæрадоны, хæдзары;</a:t>
            </a:r>
            <a:r>
              <a:rPr lang="ru-RU" sz="2400" b="1" dirty="0" smtClean="0">
                <a:solidFill>
                  <a:srgbClr val="002060"/>
                </a:solidFill>
              </a:rPr>
              <a:t/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400" b="1" dirty="0" smtClean="0">
                <a:solidFill>
                  <a:srgbClr val="002060"/>
                </a:solidFill>
              </a:rPr>
              <a:t>- </a:t>
            </a:r>
            <a:r>
              <a:rPr lang="ru-RU" sz="2400" b="1" dirty="0" err="1" smtClean="0">
                <a:solidFill>
                  <a:srgbClr val="002060"/>
                </a:solidFill>
              </a:rPr>
              <a:t>рæсугъд, фыдынд</a:t>
            </a:r>
            <a:r>
              <a:rPr lang="ru-RU" sz="2400" b="1" dirty="0" smtClean="0">
                <a:solidFill>
                  <a:srgbClr val="002060"/>
                </a:solidFill>
              </a:rPr>
              <a:t>;</a:t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400" b="1" dirty="0" smtClean="0">
                <a:solidFill>
                  <a:srgbClr val="002060"/>
                </a:solidFill>
              </a:rPr>
              <a:t>- </a:t>
            </a:r>
            <a:r>
              <a:rPr lang="ru-RU" sz="2400" b="1" dirty="0" err="1" smtClean="0">
                <a:solidFill>
                  <a:srgbClr val="002060"/>
                </a:solidFill>
              </a:rPr>
              <a:t>сырх</a:t>
            </a:r>
            <a:r>
              <a:rPr lang="ru-RU" sz="2400" b="1" dirty="0" smtClean="0">
                <a:solidFill>
                  <a:srgbClr val="002060"/>
                </a:solidFill>
              </a:rPr>
              <a:t>, </a:t>
            </a:r>
            <a:r>
              <a:rPr lang="ru-RU" sz="2400" b="1" dirty="0" err="1" smtClean="0">
                <a:solidFill>
                  <a:srgbClr val="002060"/>
                </a:solidFill>
              </a:rPr>
              <a:t>урс</a:t>
            </a:r>
            <a:r>
              <a:rPr lang="ru-RU" sz="2400" b="1" dirty="0" smtClean="0">
                <a:solidFill>
                  <a:srgbClr val="002060"/>
                </a:solidFill>
              </a:rPr>
              <a:t>, </a:t>
            </a:r>
            <a:r>
              <a:rPr lang="ru-RU" sz="2400" b="1" dirty="0" err="1" smtClean="0">
                <a:solidFill>
                  <a:srgbClr val="002060"/>
                </a:solidFill>
              </a:rPr>
              <a:t>цъæх, æрвхуыз, </a:t>
            </a:r>
            <a:r>
              <a:rPr lang="ru-RU" sz="2400" b="1" dirty="0" smtClean="0">
                <a:solidFill>
                  <a:srgbClr val="002060"/>
                </a:solidFill>
              </a:rPr>
              <a:t>бур.</a:t>
            </a:r>
            <a:br>
              <a:rPr lang="ru-RU" sz="2400" b="1" dirty="0" smtClean="0">
                <a:solidFill>
                  <a:srgbClr val="002060"/>
                </a:solidFill>
              </a:rPr>
            </a:br>
            <a:endParaRPr lang="ru-RU" sz="2400" b="1" dirty="0">
              <a:solidFill>
                <a:srgbClr val="002060"/>
              </a:solidFill>
              <a:cs typeface="Times New Roman" pitchFamily="18" charset="0"/>
            </a:endParaRPr>
          </a:p>
        </p:txBody>
      </p:sp>
      <p:sp>
        <p:nvSpPr>
          <p:cNvPr id="1026" name="AutoShape 2" descr="https://catherineasquithgallery.com/uploads/posts/2021-02/1614381345_17-p-svetlo-goluboi-fon-odnotonnii-nezhnii-17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 descr="https://st2.depositphotos.com/6796488/9798/v/950/depositphotos_97981282-stock-illustration-spring-flower-snowdrop.jpg"/>
          <p:cNvPicPr/>
          <p:nvPr/>
        </p:nvPicPr>
        <p:blipFill>
          <a:blip r:embed="rId4" cstate="print"/>
          <a:srcRect t="9875" b="12796"/>
          <a:stretch>
            <a:fillRect/>
          </a:stretch>
        </p:blipFill>
        <p:spPr bwMode="auto">
          <a:xfrm>
            <a:off x="3563888" y="188640"/>
            <a:ext cx="1944216" cy="2232248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6" name="Рисунок 5" descr="https://thumbs.dreamstime.com/b/%D0%B4%D0%BE%D0%BB%D0%B8%D0%BD%D0%B0-snowdrop-narcissus-%D0%BB%D0%B8%D0%BB%D0%B8%D0%B8-13921117.jpg"/>
          <p:cNvPicPr/>
          <p:nvPr/>
        </p:nvPicPr>
        <p:blipFill>
          <a:blip r:embed="rId5" cstate="print"/>
          <a:srcRect r="64399"/>
          <a:stretch>
            <a:fillRect/>
          </a:stretch>
        </p:blipFill>
        <p:spPr bwMode="auto">
          <a:xfrm>
            <a:off x="467544" y="116632"/>
            <a:ext cx="1872208" cy="2304256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8" name="Рисунок 7" descr="https://ulybkasad.usite.pro/_si/0/37782828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04248" y="188640"/>
            <a:ext cx="1872208" cy="2232248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10" name="pyotr_ilyich_tchaikovsky_vals_cvetov_(muzebra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532440" y="6093296"/>
            <a:ext cx="448816" cy="4488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89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</TotalTime>
  <Words>101</Words>
  <Application>Microsoft Office PowerPoint</Application>
  <PresentationFormat>Экран (4:3)</PresentationFormat>
  <Paragraphs>36</Paragraphs>
  <Slides>10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Уалдзæг, демæ цинтæ рахæсс!</vt:lpstr>
      <vt:lpstr>Уалдзæг.</vt:lpstr>
      <vt:lpstr>Миногон. Фæлхат кæнын.</vt:lpstr>
      <vt:lpstr>Миногон</vt:lpstr>
      <vt:lpstr>Уалдзæг.</vt:lpstr>
      <vt:lpstr>Нывтæм миногонтæ равзар.</vt:lpstr>
      <vt:lpstr>Слайд 8</vt:lpstr>
      <vt:lpstr>Æз дæн (цы?) … Æз зайын (кæм?) … Æз дæн (цавæр?) … Æз дæн (цыхуызæн?) …  Дзырдтæ спайда кæнынæн: - даричин, малусæг, джыджына,   къаппа-къоппа, уарди; - быдыры, хъæды, цæхæрадоны, хæдзары; - рæсугъд, фыдынд; - сырх, урс, цъæх, æрвхуыз, бур. 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36</cp:revision>
  <dcterms:created xsi:type="dcterms:W3CDTF">2022-03-05T19:56:54Z</dcterms:created>
  <dcterms:modified xsi:type="dcterms:W3CDTF">2022-03-08T21:34:07Z</dcterms:modified>
</cp:coreProperties>
</file>