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9" r:id="rId2"/>
    <p:sldId id="289" r:id="rId3"/>
    <p:sldId id="290" r:id="rId4"/>
    <p:sldId id="261" r:id="rId5"/>
    <p:sldId id="296" r:id="rId6"/>
    <p:sldId id="298" r:id="rId7"/>
    <p:sldId id="271" r:id="rId8"/>
    <p:sldId id="286" r:id="rId9"/>
    <p:sldId id="278" r:id="rId10"/>
    <p:sldId id="295" r:id="rId11"/>
    <p:sldId id="291" r:id="rId12"/>
    <p:sldId id="293" r:id="rId13"/>
    <p:sldId id="282" r:id="rId14"/>
    <p:sldId id="300" r:id="rId15"/>
    <p:sldId id="297" r:id="rId16"/>
    <p:sldId id="28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51" autoAdjust="0"/>
    <p:restoredTop sz="94660"/>
  </p:normalViewPr>
  <p:slideViewPr>
    <p:cSldViewPr>
      <p:cViewPr varScale="1">
        <p:scale>
          <a:sx n="68" d="100"/>
          <a:sy n="68" d="100"/>
        </p:scale>
        <p:origin x="-132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417D3F1-9352-4FFC-B035-17F97D06527F}" type="datetimeFigureOut">
              <a:rPr lang="ru-RU" smtClean="0"/>
              <a:pPr/>
              <a:t>25.11.2022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E23F-E5BE-4F4A-89FC-4645BE3D1AA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417D3F1-9352-4FFC-B035-17F97D06527F}" type="datetimeFigureOut">
              <a:rPr lang="ru-RU" smtClean="0"/>
              <a:pPr/>
              <a:t>25.11.2022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E23F-E5BE-4F4A-89FC-4645BE3D1AA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417D3F1-9352-4FFC-B035-17F97D06527F}" type="datetimeFigureOut">
              <a:rPr lang="ru-RU" smtClean="0"/>
              <a:pPr/>
              <a:t>25.11.2022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E23F-E5BE-4F4A-89FC-4645BE3D1AA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417D3F1-9352-4FFC-B035-17F97D06527F}" type="datetimeFigureOut">
              <a:rPr lang="ru-RU" smtClean="0"/>
              <a:pPr/>
              <a:t>25.11.2022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E23F-E5BE-4F4A-89FC-4645BE3D1AA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417D3F1-9352-4FFC-B035-17F97D06527F}" type="datetimeFigureOut">
              <a:rPr lang="ru-RU" smtClean="0"/>
              <a:pPr/>
              <a:t>25.11.2022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E23F-E5BE-4F4A-89FC-4645BE3D1AA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417D3F1-9352-4FFC-B035-17F97D06527F}" type="datetimeFigureOut">
              <a:rPr lang="ru-RU" smtClean="0"/>
              <a:pPr/>
              <a:t>25.11.2022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DBE23F-E5BE-4F4A-89FC-4645BE3D1AA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417D3F1-9352-4FFC-B035-17F97D06527F}" type="datetimeFigureOut">
              <a:rPr lang="ru-RU" smtClean="0"/>
              <a:pPr/>
              <a:t>25.11.2022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5DBE23F-E5BE-4F4A-89FC-4645BE3D1AA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417D3F1-9352-4FFC-B035-17F97D06527F}" type="datetimeFigureOut">
              <a:rPr lang="ru-RU" smtClean="0"/>
              <a:pPr/>
              <a:t>25.11.2022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5DBE23F-E5BE-4F4A-89FC-4645BE3D1AA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417D3F1-9352-4FFC-B035-17F97D06527F}" type="datetimeFigureOut">
              <a:rPr lang="ru-RU" smtClean="0"/>
              <a:pPr/>
              <a:t>25.11.2022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5DBE23F-E5BE-4F4A-89FC-4645BE3D1AA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417D3F1-9352-4FFC-B035-17F97D06527F}" type="datetimeFigureOut">
              <a:rPr lang="ru-RU" smtClean="0"/>
              <a:pPr/>
              <a:t>25.11.2022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DBE23F-E5BE-4F4A-89FC-4645BE3D1AA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417D3F1-9352-4FFC-B035-17F97D06527F}" type="datetimeFigureOut">
              <a:rPr lang="ru-RU" smtClean="0"/>
              <a:pPr/>
              <a:t>25.11.2022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DBE23F-E5BE-4F4A-89FC-4645BE3D1AA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17D3F1-9352-4FFC-B035-17F97D06527F}" type="datetimeFigureOut">
              <a:rPr lang="ru-RU" smtClean="0"/>
              <a:pPr/>
              <a:t>25.11.2022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DBE23F-E5BE-4F4A-89FC-4645BE3D1AA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cab403e6589a4d4f2d2227b46449a511.jpg"/>
          <p:cNvPicPr>
            <a:picLocks noGrp="1" noChangeAspect="1" noChangeArrowheads="1"/>
          </p:cNvPicPr>
          <p:nvPr>
            <p:ph idx="1"/>
          </p:nvPr>
        </p:nvPicPr>
        <p:blipFill>
          <a:blip r:embed="rId2" cstate="print"/>
          <a:srcRect/>
          <a:stretch>
            <a:fillRect/>
          </a:stretch>
        </p:blipFill>
        <p:spPr bwMode="auto">
          <a:xfrm>
            <a:off x="-43667" y="0"/>
            <a:ext cx="9187667" cy="6858001"/>
          </a:xfrm>
          <a:prstGeom prst="rect">
            <a:avLst/>
          </a:prstGeom>
          <a:noFill/>
        </p:spPr>
      </p:pic>
      <p:sp>
        <p:nvSpPr>
          <p:cNvPr id="2" name="Заголовок 1"/>
          <p:cNvSpPr>
            <a:spLocks noGrp="1"/>
          </p:cNvSpPr>
          <p:nvPr>
            <p:ph type="title"/>
          </p:nvPr>
        </p:nvSpPr>
        <p:spPr>
          <a:xfrm>
            <a:off x="215008" y="548680"/>
            <a:ext cx="8677472" cy="5760640"/>
          </a:xfrm>
        </p:spPr>
        <p:txBody>
          <a:bodyPr>
            <a:normAutofit fontScale="90000"/>
          </a:bodyPr>
          <a:lstStyle/>
          <a:p>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4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Государственное бюджетное общеобразовательное учреждение средняя общеобразовательная школа №8 г. Беслан</a:t>
            </a:r>
            <a:r>
              <a:rPr lang="ru-RU" sz="24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4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0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ТЕМА:</a:t>
            </a: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учитель осетинского языка и литературы</a:t>
            </a: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3100" b="1" i="1" dirty="0" err="1" smtClean="0">
                <a:solidFill>
                  <a:schemeClr val="accent2">
                    <a:lumMod val="75000"/>
                  </a:schemeClr>
                </a:solidFill>
                <a:effectLst>
                  <a:outerShdw blurRad="38100" dist="38100" dir="2700000" algn="tl">
                    <a:srgbClr val="000000">
                      <a:alpha val="43137"/>
                    </a:srgbClr>
                  </a:outerShdw>
                </a:effectLst>
                <a:latin typeface="Adventure" pitchFamily="2" charset="0"/>
              </a:rPr>
              <a:t>Елоева</a:t>
            </a:r>
            <a:r>
              <a:rPr lang="ru-RU" sz="31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 </a:t>
            </a:r>
            <a:r>
              <a:rPr lang="ru-RU" sz="3100" b="1" i="1" dirty="0" err="1" smtClean="0">
                <a:solidFill>
                  <a:schemeClr val="accent2">
                    <a:lumMod val="75000"/>
                  </a:schemeClr>
                </a:solidFill>
                <a:effectLst>
                  <a:outerShdw blurRad="38100" dist="38100" dir="2700000" algn="tl">
                    <a:srgbClr val="000000">
                      <a:alpha val="43137"/>
                    </a:srgbClr>
                  </a:outerShdw>
                </a:effectLst>
                <a:latin typeface="Adventure" pitchFamily="2" charset="0"/>
              </a:rPr>
              <a:t>Анжелика</a:t>
            </a:r>
            <a:r>
              <a:rPr lang="ru-RU" sz="31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 Юрьевна</a:t>
            </a:r>
            <a:r>
              <a:rPr lang="ru-RU" sz="3600"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3600"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3600" b="1" dirty="0" smtClean="0">
                <a:solidFill>
                  <a:srgbClr val="C00000"/>
                </a:solidFill>
                <a:latin typeface="Monotype Corsiva" pitchFamily="66" charset="0"/>
              </a:rPr>
              <a:t/>
            </a:r>
            <a:br>
              <a:rPr lang="ru-RU" sz="3600" b="1" dirty="0" smtClean="0">
                <a:solidFill>
                  <a:srgbClr val="C00000"/>
                </a:solidFill>
                <a:latin typeface="Monotype Corsiva" pitchFamily="66" charset="0"/>
              </a:rPr>
            </a:br>
            <a:r>
              <a:rPr lang="ru-RU" sz="4000" dirty="0" smtClean="0"/>
              <a:t/>
            </a:r>
            <a:br>
              <a:rPr lang="ru-RU" sz="4000" dirty="0" smtClean="0"/>
            </a:br>
            <a:r>
              <a:rPr lang="ru-RU" sz="4000" b="1" dirty="0" smtClean="0">
                <a:solidFill>
                  <a:schemeClr val="accent2">
                    <a:lumMod val="50000"/>
                  </a:schemeClr>
                </a:solidFill>
                <a:latin typeface="Monotype Corsiva" pitchFamily="66" charset="0"/>
              </a:rPr>
              <a:t/>
            </a:r>
            <a:br>
              <a:rPr lang="ru-RU" sz="4000" b="1" dirty="0" smtClean="0">
                <a:solidFill>
                  <a:schemeClr val="accent2">
                    <a:lumMod val="50000"/>
                  </a:schemeClr>
                </a:solidFill>
                <a:latin typeface="Monotype Corsiva" pitchFamily="66" charset="0"/>
              </a:rPr>
            </a:br>
            <a:r>
              <a:rPr lang="ru-RU" sz="4000" b="1" dirty="0" smtClean="0">
                <a:solidFill>
                  <a:schemeClr val="accent2">
                    <a:lumMod val="50000"/>
                  </a:schemeClr>
                </a:solidFill>
                <a:latin typeface="Monotype Corsiva" pitchFamily="66" charset="0"/>
              </a:rPr>
              <a:t> </a:t>
            </a:r>
            <a:r>
              <a:rPr lang="ru-RU" sz="4000" dirty="0" smtClean="0">
                <a:solidFill>
                  <a:schemeClr val="accent2">
                    <a:lumMod val="50000"/>
                  </a:schemeClr>
                </a:solidFill>
                <a:latin typeface="Monotype Corsiva" pitchFamily="66" charset="0"/>
              </a:rPr>
              <a:t/>
            </a:r>
            <a:br>
              <a:rPr lang="ru-RU" sz="4000" dirty="0" smtClean="0">
                <a:solidFill>
                  <a:schemeClr val="accent2">
                    <a:lumMod val="50000"/>
                  </a:schemeClr>
                </a:solidFill>
                <a:latin typeface="Monotype Corsiva" pitchFamily="66" charset="0"/>
              </a:rPr>
            </a:br>
            <a:endParaRPr lang="ru-RU" sz="4000" dirty="0">
              <a:solidFill>
                <a:schemeClr val="accent2">
                  <a:lumMod val="50000"/>
                </a:schemeClr>
              </a:solidFill>
              <a:latin typeface="Monotype Corsiva"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cab403e6589a4d4f2d2227b46449a511.jpg"/>
          <p:cNvPicPr>
            <a:picLocks noGrp="1" noChangeAspect="1" noChangeArrowheads="1"/>
          </p:cNvPicPr>
          <p:nvPr>
            <p:ph idx="1"/>
          </p:nvPr>
        </p:nvPicPr>
        <p:blipFill>
          <a:blip r:embed="rId2" cstate="print"/>
          <a:srcRect/>
          <a:stretch>
            <a:fillRect/>
          </a:stretch>
        </p:blipFill>
        <p:spPr bwMode="auto">
          <a:xfrm>
            <a:off x="-43667" y="0"/>
            <a:ext cx="9187667" cy="6858001"/>
          </a:xfrm>
          <a:prstGeom prst="rect">
            <a:avLst/>
          </a:prstGeom>
          <a:noFill/>
        </p:spPr>
      </p:pic>
      <p:sp>
        <p:nvSpPr>
          <p:cNvPr id="2" name="Заголовок 1"/>
          <p:cNvSpPr>
            <a:spLocks noGrp="1"/>
          </p:cNvSpPr>
          <p:nvPr>
            <p:ph type="title"/>
          </p:nvPr>
        </p:nvSpPr>
        <p:spPr>
          <a:xfrm>
            <a:off x="395536" y="476672"/>
            <a:ext cx="8229600" cy="6048672"/>
          </a:xfrm>
        </p:spPr>
        <p:txBody>
          <a:bodyPr>
            <a:normAutofit fontScale="90000"/>
          </a:bodyPr>
          <a:lstStyle/>
          <a:p>
            <a:pPr algn="l">
              <a:buClr>
                <a:schemeClr val="tx1"/>
              </a:buClr>
              <a:buFont typeface="Wingdings" pitchFamily="2" charset="2"/>
              <a:buChar char="Ø"/>
            </a:pPr>
            <a:r>
              <a:rPr lang="ru-RU" sz="4800" b="1" dirty="0" smtClean="0">
                <a:solidFill>
                  <a:srgbClr val="C00000"/>
                </a:solidFill>
                <a:latin typeface="Monotype Corsiva" pitchFamily="66" charset="0"/>
              </a:rPr>
              <a:t/>
            </a:r>
            <a:br>
              <a:rPr lang="ru-RU" sz="4800" b="1" dirty="0" smtClean="0">
                <a:solidFill>
                  <a:srgbClr val="C00000"/>
                </a:solidFill>
                <a:latin typeface="Monotype Corsiva" pitchFamily="66" charset="0"/>
              </a:rPr>
            </a:br>
            <a:r>
              <a:rPr lang="ru-RU" sz="4800" b="1" dirty="0" smtClean="0">
                <a:solidFill>
                  <a:srgbClr val="C00000"/>
                </a:solidFill>
                <a:latin typeface="Monotype Corsiva" pitchFamily="66" charset="0"/>
              </a:rPr>
              <a:t/>
            </a:r>
            <a:br>
              <a:rPr lang="ru-RU" sz="4800" b="1" dirty="0" smtClean="0">
                <a:solidFill>
                  <a:srgbClr val="C00000"/>
                </a:solidFill>
                <a:latin typeface="Monotype Corsiva" pitchFamily="66" charset="0"/>
              </a:rPr>
            </a:br>
            <a:r>
              <a:rPr lang="ru-RU" sz="4800" dirty="0" smtClean="0"/>
              <a:t> </a:t>
            </a:r>
            <a:br>
              <a:rPr lang="ru-RU" sz="4800" dirty="0" smtClean="0"/>
            </a:br>
            <a:r>
              <a:rPr lang="ru-RU" sz="4900" b="1" dirty="0" smtClean="0">
                <a:solidFill>
                  <a:srgbClr val="C00000"/>
                </a:solidFill>
                <a:latin typeface="Monotype Corsiva" pitchFamily="66" charset="0"/>
              </a:rPr>
              <a:t>Письма бывают:</a:t>
            </a:r>
            <a:r>
              <a:rPr lang="ru-RU" sz="4800" dirty="0" smtClean="0"/>
              <a:t/>
            </a:r>
            <a:br>
              <a:rPr lang="ru-RU" sz="4800" dirty="0" smtClean="0"/>
            </a:br>
            <a:r>
              <a:rPr lang="ru-RU" sz="4900" b="1" dirty="0" smtClean="0">
                <a:solidFill>
                  <a:schemeClr val="accent2">
                    <a:lumMod val="75000"/>
                  </a:schemeClr>
                </a:solidFill>
                <a:latin typeface="Monotype Corsiva" pitchFamily="66" charset="0"/>
              </a:rPr>
              <a:t>письмо-обращение </a:t>
            </a:r>
            <a:br>
              <a:rPr lang="ru-RU" sz="4900" b="1" dirty="0" smtClean="0">
                <a:solidFill>
                  <a:schemeClr val="accent2">
                    <a:lumMod val="75000"/>
                  </a:schemeClr>
                </a:solidFill>
                <a:latin typeface="Monotype Corsiva" pitchFamily="66" charset="0"/>
              </a:rPr>
            </a:br>
            <a:r>
              <a:rPr lang="ru-RU" sz="4900" b="1" dirty="0" smtClean="0">
                <a:solidFill>
                  <a:schemeClr val="accent2">
                    <a:lumMod val="75000"/>
                  </a:schemeClr>
                </a:solidFill>
                <a:latin typeface="Monotype Corsiva" pitchFamily="66" charset="0"/>
              </a:rPr>
              <a:t>письмо-воспоминание</a:t>
            </a:r>
            <a:br>
              <a:rPr lang="ru-RU" sz="4900" b="1" dirty="0" smtClean="0">
                <a:solidFill>
                  <a:schemeClr val="accent2">
                    <a:lumMod val="75000"/>
                  </a:schemeClr>
                </a:solidFill>
                <a:latin typeface="Monotype Corsiva" pitchFamily="66" charset="0"/>
              </a:rPr>
            </a:br>
            <a:r>
              <a:rPr lang="ru-RU" sz="4900" b="1" dirty="0" smtClean="0">
                <a:solidFill>
                  <a:schemeClr val="accent2">
                    <a:lumMod val="75000"/>
                  </a:schemeClr>
                </a:solidFill>
                <a:latin typeface="Monotype Corsiva" pitchFamily="66" charset="0"/>
              </a:rPr>
              <a:t>письмо-прощание</a:t>
            </a:r>
            <a:br>
              <a:rPr lang="ru-RU" sz="4900" b="1" dirty="0" smtClean="0">
                <a:solidFill>
                  <a:schemeClr val="accent2">
                    <a:lumMod val="75000"/>
                  </a:schemeClr>
                </a:solidFill>
                <a:latin typeface="Monotype Corsiva" pitchFamily="66" charset="0"/>
              </a:rPr>
            </a:br>
            <a:r>
              <a:rPr lang="ru-RU" sz="4900" b="1" dirty="0" smtClean="0">
                <a:solidFill>
                  <a:schemeClr val="accent2">
                    <a:lumMod val="75000"/>
                  </a:schemeClr>
                </a:solidFill>
                <a:latin typeface="Monotype Corsiva" pitchFamily="66" charset="0"/>
              </a:rPr>
              <a:t>письмо-заклинание </a:t>
            </a:r>
            <a:br>
              <a:rPr lang="ru-RU" sz="4900" b="1" dirty="0" smtClean="0">
                <a:solidFill>
                  <a:schemeClr val="accent2">
                    <a:lumMod val="75000"/>
                  </a:schemeClr>
                </a:solidFill>
                <a:latin typeface="Monotype Corsiva" pitchFamily="66" charset="0"/>
              </a:rPr>
            </a:br>
            <a:r>
              <a:rPr lang="ru-RU" sz="4900" b="1" dirty="0" smtClean="0">
                <a:solidFill>
                  <a:schemeClr val="accent2">
                    <a:lumMod val="75000"/>
                  </a:schemeClr>
                </a:solidFill>
                <a:latin typeface="Monotype Corsiva" pitchFamily="66" charset="0"/>
              </a:rPr>
              <a:t>письмо-признание                              письмо-борьба за любимую</a:t>
            </a:r>
            <a:br>
              <a:rPr lang="ru-RU" sz="4900" b="1" dirty="0" smtClean="0">
                <a:solidFill>
                  <a:schemeClr val="accent2">
                    <a:lumMod val="75000"/>
                  </a:schemeClr>
                </a:solidFill>
                <a:latin typeface="Monotype Corsiva" pitchFamily="66" charset="0"/>
              </a:rPr>
            </a:br>
            <a:r>
              <a:rPr lang="ru-RU" sz="4900" b="1" dirty="0" smtClean="0">
                <a:solidFill>
                  <a:schemeClr val="accent2">
                    <a:lumMod val="75000"/>
                  </a:schemeClr>
                </a:solidFill>
                <a:latin typeface="Monotype Corsiva" pitchFamily="66" charset="0"/>
              </a:rPr>
              <a:t>письмо о вере в любовь, в жизнь</a:t>
            </a:r>
            <a:br>
              <a:rPr lang="ru-RU" sz="4900" b="1" dirty="0" smtClean="0">
                <a:solidFill>
                  <a:schemeClr val="accent2">
                    <a:lumMod val="75000"/>
                  </a:schemeClr>
                </a:solidFill>
                <a:latin typeface="Monotype Corsiva" pitchFamily="66" charset="0"/>
              </a:rPr>
            </a:br>
            <a:r>
              <a:rPr lang="ru-RU" sz="4900" b="1" dirty="0" smtClean="0">
                <a:solidFill>
                  <a:schemeClr val="accent2">
                    <a:lumMod val="75000"/>
                  </a:schemeClr>
                </a:solidFill>
                <a:latin typeface="Monotype Corsiva" pitchFamily="66" charset="0"/>
              </a:rPr>
              <a:t>письмо-примирение</a:t>
            </a:r>
            <a:br>
              <a:rPr lang="ru-RU" sz="4900" b="1" dirty="0" smtClean="0">
                <a:solidFill>
                  <a:schemeClr val="accent2">
                    <a:lumMod val="75000"/>
                  </a:schemeClr>
                </a:solidFill>
                <a:latin typeface="Monotype Corsiva" pitchFamily="66" charset="0"/>
              </a:rPr>
            </a:br>
            <a:r>
              <a:rPr lang="ru-RU" sz="4900" b="1" dirty="0" smtClean="0">
                <a:solidFill>
                  <a:schemeClr val="accent2">
                    <a:lumMod val="75000"/>
                  </a:schemeClr>
                </a:solidFill>
                <a:latin typeface="Monotype Corsiva" pitchFamily="66" charset="0"/>
              </a:rPr>
              <a:t/>
            </a:r>
            <a:br>
              <a:rPr lang="ru-RU" sz="4900" b="1" dirty="0" smtClean="0">
                <a:solidFill>
                  <a:schemeClr val="accent2">
                    <a:lumMod val="75000"/>
                  </a:schemeClr>
                </a:solidFill>
                <a:latin typeface="Monotype Corsiva" pitchFamily="66" charset="0"/>
              </a:rPr>
            </a:br>
            <a:r>
              <a:rPr lang="ru-RU" sz="4000" b="1" dirty="0" smtClean="0">
                <a:solidFill>
                  <a:schemeClr val="accent2">
                    <a:lumMod val="50000"/>
                  </a:schemeClr>
                </a:solidFill>
                <a:latin typeface="Monotype Corsiva" pitchFamily="66" charset="0"/>
              </a:rPr>
              <a:t/>
            </a:r>
            <a:br>
              <a:rPr lang="ru-RU" sz="4000" b="1" dirty="0" smtClean="0">
                <a:solidFill>
                  <a:schemeClr val="accent2">
                    <a:lumMod val="50000"/>
                  </a:schemeClr>
                </a:solidFill>
                <a:latin typeface="Monotype Corsiva" pitchFamily="66" charset="0"/>
              </a:rPr>
            </a:br>
            <a:r>
              <a:rPr lang="ru-RU" sz="4000" b="1" dirty="0" smtClean="0">
                <a:solidFill>
                  <a:schemeClr val="accent2">
                    <a:lumMod val="50000"/>
                  </a:schemeClr>
                </a:solidFill>
                <a:latin typeface="Monotype Corsiva" pitchFamily="66" charset="0"/>
              </a:rPr>
              <a:t> </a:t>
            </a:r>
            <a:r>
              <a:rPr lang="ru-RU" sz="4000" dirty="0" smtClean="0">
                <a:solidFill>
                  <a:schemeClr val="accent2">
                    <a:lumMod val="50000"/>
                  </a:schemeClr>
                </a:solidFill>
                <a:latin typeface="Monotype Corsiva" pitchFamily="66" charset="0"/>
              </a:rPr>
              <a:t/>
            </a:r>
            <a:br>
              <a:rPr lang="ru-RU" sz="4000" dirty="0" smtClean="0">
                <a:solidFill>
                  <a:schemeClr val="accent2">
                    <a:lumMod val="50000"/>
                  </a:schemeClr>
                </a:solidFill>
                <a:latin typeface="Monotype Corsiva" pitchFamily="66" charset="0"/>
              </a:rPr>
            </a:br>
            <a:endParaRPr lang="ru-RU" sz="4000" dirty="0">
              <a:solidFill>
                <a:schemeClr val="accent2">
                  <a:lumMod val="50000"/>
                </a:schemeClr>
              </a:solidFill>
              <a:latin typeface="Monotype Corsiva"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7744" y="332656"/>
            <a:ext cx="2304256" cy="1143000"/>
          </a:xfrm>
        </p:spPr>
        <p:txBody>
          <a:bodyPr>
            <a:normAutofit/>
          </a:bodyPr>
          <a:lstStyle/>
          <a:p>
            <a:r>
              <a:rPr lang="ru-RU" sz="6000" b="1" i="1" dirty="0" err="1" smtClean="0">
                <a:solidFill>
                  <a:schemeClr val="accent2">
                    <a:lumMod val="75000"/>
                  </a:schemeClr>
                </a:solidFill>
                <a:latin typeface="Monotype Corsiva" pitchFamily="66" charset="0"/>
              </a:rPr>
              <a:t>ц</a:t>
            </a:r>
            <a:r>
              <a:rPr lang="en-US" sz="6000" b="1" i="1" dirty="0" smtClean="0">
                <a:solidFill>
                  <a:schemeClr val="accent2">
                    <a:lumMod val="75000"/>
                  </a:schemeClr>
                </a:solidFill>
                <a:latin typeface="Monotype Corsiva" pitchFamily="66" charset="0"/>
              </a:rPr>
              <a:t>æ</a:t>
            </a:r>
            <a:r>
              <a:rPr lang="ru-RU" sz="6000" b="1" i="1" dirty="0" smtClean="0">
                <a:solidFill>
                  <a:schemeClr val="accent2">
                    <a:lumMod val="75000"/>
                  </a:schemeClr>
                </a:solidFill>
                <a:latin typeface="Monotype Corsiva" pitchFamily="66" charset="0"/>
              </a:rPr>
              <a:t>у</a:t>
            </a:r>
            <a:r>
              <a:rPr lang="en-US" sz="6000" b="1" i="1" dirty="0" smtClean="0">
                <a:solidFill>
                  <a:schemeClr val="accent2">
                    <a:lumMod val="75000"/>
                  </a:schemeClr>
                </a:solidFill>
                <a:latin typeface="Monotype Corsiva" pitchFamily="66" charset="0"/>
              </a:rPr>
              <a:t>æ</a:t>
            </a:r>
            <a:r>
              <a:rPr lang="ru-RU" sz="6000" b="1" i="1" dirty="0" err="1" smtClean="0">
                <a:solidFill>
                  <a:schemeClr val="accent2">
                    <a:lumMod val="75000"/>
                  </a:schemeClr>
                </a:solidFill>
                <a:latin typeface="Monotype Corsiva" pitchFamily="66" charset="0"/>
              </a:rPr>
              <a:t>д</a:t>
            </a:r>
            <a:endParaRPr lang="ru-RU" sz="6000" b="1" i="1" dirty="0">
              <a:solidFill>
                <a:schemeClr val="accent2">
                  <a:lumMod val="75000"/>
                </a:schemeClr>
              </a:solidFill>
              <a:latin typeface="Monotype Corsiva" pitchFamily="66" charset="0"/>
            </a:endParaRPr>
          </a:p>
        </p:txBody>
      </p:sp>
      <p:pic>
        <p:nvPicPr>
          <p:cNvPr id="4" name="Picture"/>
          <p:cNvPicPr>
            <a:picLocks noGrp="1"/>
          </p:cNvPicPr>
          <p:nvPr>
            <p:ph idx="1"/>
          </p:nvPr>
        </p:nvPicPr>
        <p:blipFill>
          <a:blip r:embed="rId2" cstate="print"/>
          <a:srcRect l="31429" t="5240" r="25306" b="7642"/>
          <a:stretch>
            <a:fillRect/>
          </a:stretch>
        </p:blipFill>
        <p:spPr bwMode="auto">
          <a:xfrm>
            <a:off x="4427984" y="0"/>
            <a:ext cx="2736304" cy="3212976"/>
          </a:xfrm>
          <a:prstGeom prst="rect">
            <a:avLst/>
          </a:prstGeom>
          <a:noFill/>
          <a:ln w="9525">
            <a:noFill/>
            <a:miter lim="800000"/>
            <a:headEnd/>
            <a:tailEnd/>
          </a:ln>
        </p:spPr>
      </p:pic>
      <p:pic>
        <p:nvPicPr>
          <p:cNvPr id="5" name="Picture"/>
          <p:cNvPicPr/>
          <p:nvPr/>
        </p:nvPicPr>
        <p:blipFill>
          <a:blip r:embed="rId3" cstate="print"/>
          <a:srcRect l="22187" t="7044" r="21395" b="6176"/>
          <a:stretch>
            <a:fillRect/>
          </a:stretch>
        </p:blipFill>
        <p:spPr bwMode="auto">
          <a:xfrm>
            <a:off x="5940152" y="3212976"/>
            <a:ext cx="2971506" cy="2808312"/>
          </a:xfrm>
          <a:prstGeom prst="rect">
            <a:avLst/>
          </a:prstGeom>
          <a:noFill/>
          <a:ln w="9525">
            <a:noFill/>
            <a:miter lim="800000"/>
            <a:headEnd/>
            <a:tailEnd/>
          </a:ln>
        </p:spPr>
      </p:pic>
      <p:pic>
        <p:nvPicPr>
          <p:cNvPr id="6" name="Picture"/>
          <p:cNvPicPr/>
          <p:nvPr/>
        </p:nvPicPr>
        <p:blipFill>
          <a:blip r:embed="rId4" cstate="print"/>
          <a:srcRect l="17315" t="7039" r="13619" b="12621"/>
          <a:stretch>
            <a:fillRect/>
          </a:stretch>
        </p:blipFill>
        <p:spPr bwMode="auto">
          <a:xfrm>
            <a:off x="611560" y="1340768"/>
            <a:ext cx="3096344" cy="2884191"/>
          </a:xfrm>
          <a:prstGeom prst="rect">
            <a:avLst/>
          </a:prstGeom>
          <a:noFill/>
          <a:ln w="9525">
            <a:noFill/>
            <a:miter lim="800000"/>
            <a:headEnd/>
            <a:tailEnd/>
          </a:ln>
        </p:spPr>
      </p:pic>
      <p:sp>
        <p:nvSpPr>
          <p:cNvPr id="7" name="Заголовок 1"/>
          <p:cNvSpPr txBox="1">
            <a:spLocks/>
          </p:cNvSpPr>
          <p:nvPr/>
        </p:nvSpPr>
        <p:spPr>
          <a:xfrm>
            <a:off x="323528" y="4581128"/>
            <a:ext cx="2458616"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6000" b="1" i="1" dirty="0" smtClean="0">
                <a:solidFill>
                  <a:schemeClr val="accent2">
                    <a:lumMod val="75000"/>
                  </a:schemeClr>
                </a:solidFill>
                <a:latin typeface="Monotype Corsiva" pitchFamily="66" charset="0"/>
                <a:ea typeface="+mj-ea"/>
                <a:cs typeface="+mj-cs"/>
              </a:rPr>
              <a:t>т</a:t>
            </a:r>
            <a:r>
              <a:rPr kumimoji="0" lang="ru-RU" sz="6000" b="1" i="1" u="none" strike="noStrike" kern="1200" cap="none" spc="0" normalizeH="0" baseline="0" noProof="0" dirty="0" smtClean="0">
                <a:ln>
                  <a:noFill/>
                </a:ln>
                <a:solidFill>
                  <a:schemeClr val="accent2">
                    <a:lumMod val="75000"/>
                  </a:schemeClr>
                </a:solidFill>
                <a:effectLst/>
                <a:uLnTx/>
                <a:uFillTx/>
                <a:latin typeface="Monotype Corsiva" pitchFamily="66" charset="0"/>
                <a:ea typeface="+mj-ea"/>
                <a:cs typeface="+mj-cs"/>
              </a:rPr>
              <a:t>а </a:t>
            </a:r>
            <a:r>
              <a:rPr kumimoji="0" lang="ru-RU" sz="6000" b="1" i="1" u="none" strike="noStrike" kern="1200" cap="none" spc="0" normalizeH="0" baseline="0" noProof="0" dirty="0" err="1" smtClean="0">
                <a:ln>
                  <a:noFill/>
                </a:ln>
                <a:solidFill>
                  <a:schemeClr val="accent2">
                    <a:lumMod val="75000"/>
                  </a:schemeClr>
                </a:solidFill>
                <a:effectLst/>
                <a:uLnTx/>
                <a:uFillTx/>
                <a:latin typeface="Monotype Corsiva" pitchFamily="66" charset="0"/>
                <a:ea typeface="+mj-ea"/>
                <a:cs typeface="+mj-cs"/>
              </a:rPr>
              <a:t>йын</a:t>
            </a:r>
            <a:endParaRPr kumimoji="0" lang="ru-RU" sz="6000" b="1" i="1" u="none" strike="noStrike" kern="1200" cap="none" spc="0" normalizeH="0" baseline="0" noProof="0" dirty="0">
              <a:ln>
                <a:noFill/>
              </a:ln>
              <a:solidFill>
                <a:schemeClr val="accent2">
                  <a:lumMod val="75000"/>
                </a:schemeClr>
              </a:solidFill>
              <a:effectLst/>
              <a:uLnTx/>
              <a:uFillTx/>
              <a:latin typeface="Monotype Corsiva" pitchFamily="66" charset="0"/>
              <a:ea typeface="+mj-ea"/>
              <a:cs typeface="+mj-cs"/>
            </a:endParaRPr>
          </a:p>
        </p:txBody>
      </p:sp>
      <p:pic>
        <p:nvPicPr>
          <p:cNvPr id="8" name="Picture"/>
          <p:cNvPicPr/>
          <p:nvPr/>
        </p:nvPicPr>
        <p:blipFill>
          <a:blip r:embed="rId5" cstate="print"/>
          <a:srcRect l="19522" t="6716" r="23845" b="3352"/>
          <a:stretch>
            <a:fillRect/>
          </a:stretch>
        </p:blipFill>
        <p:spPr bwMode="auto">
          <a:xfrm>
            <a:off x="3419872" y="3272408"/>
            <a:ext cx="2235235" cy="35855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7864" y="980728"/>
            <a:ext cx="2304256" cy="1143000"/>
          </a:xfrm>
        </p:spPr>
        <p:txBody>
          <a:bodyPr>
            <a:normAutofit/>
          </a:bodyPr>
          <a:lstStyle/>
          <a:p>
            <a:r>
              <a:rPr lang="ru-RU" sz="6000" b="1" i="1" dirty="0" err="1" smtClean="0">
                <a:solidFill>
                  <a:schemeClr val="accent2">
                    <a:lumMod val="75000"/>
                  </a:schemeClr>
                </a:solidFill>
                <a:latin typeface="Monotype Corsiva" pitchFamily="66" charset="0"/>
              </a:rPr>
              <a:t>ц</a:t>
            </a:r>
            <a:r>
              <a:rPr lang="en-US" sz="6000" b="1" i="1" dirty="0" smtClean="0">
                <a:solidFill>
                  <a:schemeClr val="accent2">
                    <a:lumMod val="75000"/>
                  </a:schemeClr>
                </a:solidFill>
                <a:latin typeface="Monotype Corsiva" pitchFamily="66" charset="0"/>
              </a:rPr>
              <a:t>æ</a:t>
            </a:r>
            <a:r>
              <a:rPr lang="ru-RU" sz="6000" b="1" i="1" dirty="0" smtClean="0">
                <a:solidFill>
                  <a:schemeClr val="accent2">
                    <a:lumMod val="75000"/>
                  </a:schemeClr>
                </a:solidFill>
                <a:latin typeface="Monotype Corsiva" pitchFamily="66" charset="0"/>
              </a:rPr>
              <a:t>у</a:t>
            </a:r>
            <a:r>
              <a:rPr lang="en-US" sz="6000" b="1" i="1" dirty="0" smtClean="0">
                <a:solidFill>
                  <a:schemeClr val="accent2">
                    <a:lumMod val="75000"/>
                  </a:schemeClr>
                </a:solidFill>
                <a:latin typeface="Monotype Corsiva" pitchFamily="66" charset="0"/>
              </a:rPr>
              <a:t>æ</a:t>
            </a:r>
            <a:r>
              <a:rPr lang="ru-RU" sz="6000" b="1" i="1" dirty="0" err="1" smtClean="0">
                <a:solidFill>
                  <a:schemeClr val="accent2">
                    <a:lumMod val="75000"/>
                  </a:schemeClr>
                </a:solidFill>
                <a:latin typeface="Monotype Corsiva" pitchFamily="66" charset="0"/>
              </a:rPr>
              <a:t>д</a:t>
            </a:r>
            <a:endParaRPr lang="ru-RU" sz="6000" b="1" i="1" dirty="0">
              <a:solidFill>
                <a:schemeClr val="accent2">
                  <a:lumMod val="75000"/>
                </a:schemeClr>
              </a:solidFill>
              <a:latin typeface="Monotype Corsiva" pitchFamily="66" charset="0"/>
            </a:endParaRPr>
          </a:p>
        </p:txBody>
      </p:sp>
      <p:pic>
        <p:nvPicPr>
          <p:cNvPr id="4" name="Picture"/>
          <p:cNvPicPr>
            <a:picLocks noGrp="1"/>
          </p:cNvPicPr>
          <p:nvPr>
            <p:ph idx="1"/>
          </p:nvPr>
        </p:nvPicPr>
        <p:blipFill>
          <a:blip r:embed="rId2" cstate="print"/>
          <a:srcRect l="31429" t="5240" r="25306" b="7642"/>
          <a:stretch>
            <a:fillRect/>
          </a:stretch>
        </p:blipFill>
        <p:spPr bwMode="auto">
          <a:xfrm>
            <a:off x="323528" y="188640"/>
            <a:ext cx="2736304" cy="3212976"/>
          </a:xfrm>
          <a:prstGeom prst="rect">
            <a:avLst/>
          </a:prstGeom>
          <a:noFill/>
          <a:ln w="9525">
            <a:noFill/>
            <a:miter lim="800000"/>
            <a:headEnd/>
            <a:tailEnd/>
          </a:ln>
        </p:spPr>
      </p:pic>
      <p:pic>
        <p:nvPicPr>
          <p:cNvPr id="5" name="Picture"/>
          <p:cNvPicPr/>
          <p:nvPr/>
        </p:nvPicPr>
        <p:blipFill>
          <a:blip r:embed="rId3" cstate="print"/>
          <a:srcRect l="22187" t="7044" r="21395" b="6176"/>
          <a:stretch>
            <a:fillRect/>
          </a:stretch>
        </p:blipFill>
        <p:spPr bwMode="auto">
          <a:xfrm>
            <a:off x="5940152" y="188641"/>
            <a:ext cx="2971506" cy="2808312"/>
          </a:xfrm>
          <a:prstGeom prst="rect">
            <a:avLst/>
          </a:prstGeom>
          <a:noFill/>
          <a:ln w="9525">
            <a:noFill/>
            <a:miter lim="800000"/>
            <a:headEnd/>
            <a:tailEnd/>
          </a:ln>
        </p:spPr>
      </p:pic>
      <p:pic>
        <p:nvPicPr>
          <p:cNvPr id="6" name="Picture"/>
          <p:cNvPicPr/>
          <p:nvPr/>
        </p:nvPicPr>
        <p:blipFill>
          <a:blip r:embed="rId4" cstate="print"/>
          <a:srcRect l="17315" t="7039" r="13619" b="12621"/>
          <a:stretch>
            <a:fillRect/>
          </a:stretch>
        </p:blipFill>
        <p:spPr bwMode="auto">
          <a:xfrm>
            <a:off x="251520" y="3717032"/>
            <a:ext cx="3096344" cy="2884191"/>
          </a:xfrm>
          <a:prstGeom prst="rect">
            <a:avLst/>
          </a:prstGeom>
          <a:noFill/>
          <a:ln w="9525">
            <a:noFill/>
            <a:miter lim="800000"/>
            <a:headEnd/>
            <a:tailEnd/>
          </a:ln>
        </p:spPr>
      </p:pic>
      <p:sp>
        <p:nvSpPr>
          <p:cNvPr id="7" name="Заголовок 1"/>
          <p:cNvSpPr txBox="1">
            <a:spLocks/>
          </p:cNvSpPr>
          <p:nvPr/>
        </p:nvSpPr>
        <p:spPr>
          <a:xfrm>
            <a:off x="3563888" y="4509120"/>
            <a:ext cx="2458616"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6000" b="1" i="1" dirty="0" smtClean="0">
                <a:solidFill>
                  <a:schemeClr val="accent2">
                    <a:lumMod val="75000"/>
                  </a:schemeClr>
                </a:solidFill>
                <a:latin typeface="Monotype Corsiva" pitchFamily="66" charset="0"/>
                <a:ea typeface="+mj-ea"/>
                <a:cs typeface="+mj-cs"/>
              </a:rPr>
              <a:t>т</a:t>
            </a:r>
            <a:r>
              <a:rPr kumimoji="0" lang="ru-RU" sz="6000" b="1" i="1" u="none" strike="noStrike" kern="1200" cap="none" spc="0" normalizeH="0" baseline="0" noProof="0" dirty="0" smtClean="0">
                <a:ln>
                  <a:noFill/>
                </a:ln>
                <a:solidFill>
                  <a:schemeClr val="accent2">
                    <a:lumMod val="75000"/>
                  </a:schemeClr>
                </a:solidFill>
                <a:effectLst/>
                <a:uLnTx/>
                <a:uFillTx/>
                <a:latin typeface="Monotype Corsiva" pitchFamily="66" charset="0"/>
                <a:ea typeface="+mj-ea"/>
                <a:cs typeface="+mj-cs"/>
              </a:rPr>
              <a:t>а </a:t>
            </a:r>
            <a:r>
              <a:rPr kumimoji="0" lang="ru-RU" sz="6000" b="1" i="1" u="none" strike="noStrike" kern="1200" cap="none" spc="0" normalizeH="0" baseline="0" noProof="0" dirty="0" err="1" smtClean="0">
                <a:ln>
                  <a:noFill/>
                </a:ln>
                <a:solidFill>
                  <a:schemeClr val="accent2">
                    <a:lumMod val="75000"/>
                  </a:schemeClr>
                </a:solidFill>
                <a:effectLst/>
                <a:uLnTx/>
                <a:uFillTx/>
                <a:latin typeface="Monotype Corsiva" pitchFamily="66" charset="0"/>
                <a:ea typeface="+mj-ea"/>
                <a:cs typeface="+mj-cs"/>
              </a:rPr>
              <a:t>йын</a:t>
            </a:r>
            <a:endParaRPr kumimoji="0" lang="ru-RU" sz="6000" b="1" i="1" u="none" strike="noStrike" kern="1200" cap="none" spc="0" normalizeH="0" baseline="0" noProof="0" dirty="0">
              <a:ln>
                <a:noFill/>
              </a:ln>
              <a:solidFill>
                <a:schemeClr val="accent2">
                  <a:lumMod val="75000"/>
                </a:schemeClr>
              </a:solidFill>
              <a:effectLst/>
              <a:uLnTx/>
              <a:uFillTx/>
              <a:latin typeface="Monotype Corsiva" pitchFamily="66" charset="0"/>
              <a:ea typeface="+mj-ea"/>
              <a:cs typeface="+mj-cs"/>
            </a:endParaRPr>
          </a:p>
        </p:txBody>
      </p:sp>
      <p:pic>
        <p:nvPicPr>
          <p:cNvPr id="8" name="Picture"/>
          <p:cNvPicPr/>
          <p:nvPr/>
        </p:nvPicPr>
        <p:blipFill>
          <a:blip r:embed="rId5" cstate="print"/>
          <a:srcRect l="19522" t="6716" r="23845" b="3352"/>
          <a:stretch>
            <a:fillRect/>
          </a:stretch>
        </p:blipFill>
        <p:spPr bwMode="auto">
          <a:xfrm>
            <a:off x="6516216" y="3140968"/>
            <a:ext cx="2235235" cy="35855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User\Desktop\depositphotos_3356001-stock-photo-old-frame-on-victorian-background.jpg"/>
          <p:cNvPicPr>
            <a:picLocks noChangeAspect="1" noChangeArrowheads="1"/>
          </p:cNvPicPr>
          <p:nvPr/>
        </p:nvPicPr>
        <p:blipFill>
          <a:blip r:embed="rId2" cstate="print"/>
          <a:srcRect/>
          <a:stretch>
            <a:fillRect/>
          </a:stretch>
        </p:blipFill>
        <p:spPr bwMode="auto">
          <a:xfrm>
            <a:off x="0" y="0"/>
            <a:ext cx="9144000" cy="6984776"/>
          </a:xfrm>
          <a:prstGeom prst="rect">
            <a:avLst/>
          </a:prstGeom>
          <a:noFill/>
        </p:spPr>
      </p:pic>
      <p:sp>
        <p:nvSpPr>
          <p:cNvPr id="5" name="Содержимое 4"/>
          <p:cNvSpPr>
            <a:spLocks noGrp="1"/>
          </p:cNvSpPr>
          <p:nvPr>
            <p:ph idx="1"/>
          </p:nvPr>
        </p:nvSpPr>
        <p:spPr>
          <a:xfrm rot="21252295">
            <a:off x="1409611" y="2270306"/>
            <a:ext cx="5698976" cy="2121106"/>
          </a:xfrm>
        </p:spPr>
        <p:txBody>
          <a:bodyPr>
            <a:normAutofit lnSpcReduction="10000"/>
          </a:bodyPr>
          <a:lstStyle/>
          <a:p>
            <a:pPr>
              <a:buNone/>
            </a:pPr>
            <a:r>
              <a:rPr lang="ru-RU" sz="3600" b="1" dirty="0" smtClean="0">
                <a:solidFill>
                  <a:schemeClr val="accent2">
                    <a:lumMod val="75000"/>
                  </a:schemeClr>
                </a:solidFill>
                <a:latin typeface="Monotype Corsiva" pitchFamily="66" charset="0"/>
              </a:rPr>
              <a:t>З</a:t>
            </a:r>
            <a:r>
              <a:rPr lang="en-US" sz="3600" b="1" dirty="0" smtClean="0">
                <a:solidFill>
                  <a:schemeClr val="accent2">
                    <a:lumMod val="75000"/>
                  </a:schemeClr>
                </a:solidFill>
                <a:latin typeface="Monotype Corsiva" pitchFamily="66" charset="0"/>
              </a:rPr>
              <a:t>æ</a:t>
            </a:r>
            <a:r>
              <a:rPr lang="ru-RU" sz="3600" b="1" dirty="0" err="1" smtClean="0">
                <a:solidFill>
                  <a:schemeClr val="accent2">
                    <a:lumMod val="75000"/>
                  </a:schemeClr>
                </a:solidFill>
                <a:latin typeface="Monotype Corsiva" pitchFamily="66" charset="0"/>
              </a:rPr>
              <a:t>рд</a:t>
            </a:r>
            <a:r>
              <a:rPr lang="en-US" sz="3600" b="1" dirty="0" smtClean="0">
                <a:solidFill>
                  <a:schemeClr val="accent2">
                    <a:lumMod val="75000"/>
                  </a:schemeClr>
                </a:solidFill>
                <a:latin typeface="Monotype Corsiva" pitchFamily="66" charset="0"/>
              </a:rPr>
              <a:t>æ</a:t>
            </a:r>
            <a:r>
              <a:rPr lang="ru-RU" sz="3600" b="1" dirty="0" err="1" smtClean="0">
                <a:solidFill>
                  <a:schemeClr val="accent2">
                    <a:lumMod val="75000"/>
                  </a:schemeClr>
                </a:solidFill>
                <a:latin typeface="Monotype Corsiva" pitchFamily="66" charset="0"/>
              </a:rPr>
              <a:t>й</a:t>
            </a:r>
            <a:r>
              <a:rPr lang="en-US" sz="3600" b="1" dirty="0" smtClean="0">
                <a:solidFill>
                  <a:schemeClr val="accent2">
                    <a:lumMod val="75000"/>
                  </a:schemeClr>
                </a:solidFill>
                <a:latin typeface="Monotype Corsiva" pitchFamily="66" charset="0"/>
              </a:rPr>
              <a:t>æ</a:t>
            </a:r>
            <a:r>
              <a:rPr lang="ru-RU" sz="3600" b="1" dirty="0" smtClean="0">
                <a:solidFill>
                  <a:schemeClr val="accent2">
                    <a:lumMod val="75000"/>
                  </a:schemeClr>
                </a:solidFill>
                <a:latin typeface="Monotype Corsiva" pitchFamily="66" charset="0"/>
              </a:rPr>
              <a:t> </a:t>
            </a:r>
            <a:r>
              <a:rPr lang="ru-RU" sz="3600" b="1" dirty="0" err="1" smtClean="0">
                <a:solidFill>
                  <a:schemeClr val="accent2">
                    <a:lumMod val="75000"/>
                  </a:schemeClr>
                </a:solidFill>
                <a:latin typeface="Monotype Corsiva" pitchFamily="66" charset="0"/>
              </a:rPr>
              <a:t>ц</a:t>
            </a:r>
            <a:r>
              <a:rPr lang="en-US" sz="3600" b="1" dirty="0" smtClean="0">
                <a:solidFill>
                  <a:schemeClr val="accent2">
                    <a:lumMod val="75000"/>
                  </a:schemeClr>
                </a:solidFill>
                <a:latin typeface="Monotype Corsiva" pitchFamily="66" charset="0"/>
              </a:rPr>
              <a:t>æ</a:t>
            </a:r>
            <a:r>
              <a:rPr lang="ru-RU" sz="3600" b="1" dirty="0" smtClean="0">
                <a:solidFill>
                  <a:schemeClr val="accent2">
                    <a:lumMod val="75000"/>
                  </a:schemeClr>
                </a:solidFill>
                <a:latin typeface="Monotype Corsiva" pitchFamily="66" charset="0"/>
              </a:rPr>
              <a:t>у</a:t>
            </a:r>
            <a:r>
              <a:rPr lang="en-US" sz="3600" b="1" dirty="0" smtClean="0">
                <a:solidFill>
                  <a:schemeClr val="accent2">
                    <a:lumMod val="75000"/>
                  </a:schemeClr>
                </a:solidFill>
                <a:latin typeface="Monotype Corsiva" pitchFamily="66" charset="0"/>
              </a:rPr>
              <a:t>æ</a:t>
            </a:r>
            <a:r>
              <a:rPr lang="ru-RU" sz="3600" b="1" dirty="0" err="1" smtClean="0">
                <a:solidFill>
                  <a:schemeClr val="accent2">
                    <a:lumMod val="75000"/>
                  </a:schemeClr>
                </a:solidFill>
                <a:latin typeface="Monotype Corsiva" pitchFamily="66" charset="0"/>
              </a:rPr>
              <a:t>д</a:t>
            </a:r>
            <a:r>
              <a:rPr lang="ru-RU" sz="3600" b="1" dirty="0" smtClean="0">
                <a:solidFill>
                  <a:schemeClr val="accent2">
                    <a:lumMod val="75000"/>
                  </a:schemeClr>
                </a:solidFill>
                <a:latin typeface="Monotype Corsiva" pitchFamily="66" charset="0"/>
              </a:rPr>
              <a:t> </a:t>
            </a:r>
            <a:r>
              <a:rPr lang="ru-RU" sz="3600" b="1" dirty="0" err="1" smtClean="0">
                <a:solidFill>
                  <a:schemeClr val="accent2">
                    <a:lumMod val="75000"/>
                  </a:schemeClr>
                </a:solidFill>
                <a:latin typeface="Monotype Corsiva" pitchFamily="66" charset="0"/>
              </a:rPr>
              <a:t>уарзондзинад</a:t>
            </a:r>
            <a:r>
              <a:rPr lang="ru-RU" sz="3600" b="1" dirty="0" smtClean="0">
                <a:solidFill>
                  <a:schemeClr val="accent2">
                    <a:lumMod val="75000"/>
                  </a:schemeClr>
                </a:solidFill>
                <a:latin typeface="Monotype Corsiva" pitchFamily="66" charset="0"/>
              </a:rPr>
              <a:t>, </a:t>
            </a:r>
          </a:p>
          <a:p>
            <a:pPr>
              <a:buNone/>
            </a:pPr>
            <a:r>
              <a:rPr lang="ru-RU" sz="3600" b="1" dirty="0" smtClean="0">
                <a:solidFill>
                  <a:schemeClr val="accent2">
                    <a:lumMod val="75000"/>
                  </a:schemeClr>
                </a:solidFill>
                <a:latin typeface="Monotype Corsiva" pitchFamily="66" charset="0"/>
              </a:rPr>
              <a:t>зонд та </a:t>
            </a:r>
            <a:r>
              <a:rPr lang="ru-RU" sz="3600" b="1" dirty="0" err="1" smtClean="0">
                <a:solidFill>
                  <a:schemeClr val="accent2">
                    <a:lumMod val="75000"/>
                  </a:schemeClr>
                </a:solidFill>
                <a:latin typeface="Monotype Corsiva" pitchFamily="66" charset="0"/>
              </a:rPr>
              <a:t>йын</a:t>
            </a:r>
            <a:r>
              <a:rPr lang="ru-RU" sz="3600" b="1" dirty="0" smtClean="0">
                <a:solidFill>
                  <a:schemeClr val="accent2">
                    <a:lumMod val="75000"/>
                  </a:schemeClr>
                </a:solidFill>
                <a:latin typeface="Monotype Corsiva" pitchFamily="66" charset="0"/>
              </a:rPr>
              <a:t> </a:t>
            </a:r>
            <a:r>
              <a:rPr lang="ru-RU" sz="3600" b="1" dirty="0" err="1" smtClean="0">
                <a:solidFill>
                  <a:schemeClr val="accent2">
                    <a:lumMod val="75000"/>
                  </a:schemeClr>
                </a:solidFill>
                <a:latin typeface="Monotype Corsiva" pitchFamily="66" charset="0"/>
              </a:rPr>
              <a:t>ф</a:t>
            </a:r>
            <a:r>
              <a:rPr lang="en-US" sz="3600" b="1" dirty="0" smtClean="0">
                <a:solidFill>
                  <a:schemeClr val="accent2">
                    <a:lumMod val="75000"/>
                  </a:schemeClr>
                </a:solidFill>
                <a:latin typeface="Monotype Corsiva" pitchFamily="66" charset="0"/>
              </a:rPr>
              <a:t>æ</a:t>
            </a:r>
            <a:r>
              <a:rPr lang="ru-RU" sz="3600" b="1" dirty="0" err="1" smtClean="0">
                <a:solidFill>
                  <a:schemeClr val="accent2">
                    <a:lumMod val="75000"/>
                  </a:schemeClr>
                </a:solidFill>
                <a:latin typeface="Monotype Corsiva" pitchFamily="66" charset="0"/>
              </a:rPr>
              <a:t>ндагамон</a:t>
            </a:r>
            <a:r>
              <a:rPr lang="en-US" sz="3600" b="1" dirty="0" smtClean="0">
                <a:solidFill>
                  <a:schemeClr val="accent2">
                    <a:lumMod val="75000"/>
                  </a:schemeClr>
                </a:solidFill>
                <a:latin typeface="Monotype Corsiva" pitchFamily="66" charset="0"/>
              </a:rPr>
              <a:t>æ</a:t>
            </a:r>
            <a:r>
              <a:rPr lang="ru-RU" sz="3600" b="1" dirty="0" smtClean="0">
                <a:solidFill>
                  <a:schemeClr val="accent2">
                    <a:lumMod val="75000"/>
                  </a:schemeClr>
                </a:solidFill>
                <a:latin typeface="Monotype Corsiva" pitchFamily="66" charset="0"/>
              </a:rPr>
              <a:t>г.</a:t>
            </a:r>
          </a:p>
          <a:p>
            <a:pPr algn="r">
              <a:buNone/>
            </a:pPr>
            <a:endParaRPr lang="ru-RU" sz="2400" b="1" dirty="0" smtClean="0">
              <a:solidFill>
                <a:schemeClr val="accent2">
                  <a:lumMod val="75000"/>
                </a:schemeClr>
              </a:solidFill>
              <a:latin typeface="Monotype Corsiva" pitchFamily="66" charset="0"/>
            </a:endParaRPr>
          </a:p>
          <a:p>
            <a:pPr algn="r">
              <a:buNone/>
            </a:pPr>
            <a:r>
              <a:rPr lang="ru-RU" sz="2400" b="1" dirty="0" err="1" smtClean="0">
                <a:solidFill>
                  <a:schemeClr val="accent2">
                    <a:lumMod val="75000"/>
                  </a:schemeClr>
                </a:solidFill>
                <a:latin typeface="Monotype Corsiva" pitchFamily="66" charset="0"/>
              </a:rPr>
              <a:t>Брытъиаты</a:t>
            </a:r>
            <a:r>
              <a:rPr lang="ru-RU" sz="2400" b="1" dirty="0" smtClean="0">
                <a:solidFill>
                  <a:schemeClr val="accent2">
                    <a:lumMod val="75000"/>
                  </a:schemeClr>
                </a:solidFill>
                <a:latin typeface="Monotype Corsiva" pitchFamily="66" charset="0"/>
              </a:rPr>
              <a:t> </a:t>
            </a:r>
            <a:r>
              <a:rPr lang="ru-RU" sz="2400" b="1" dirty="0" err="1" smtClean="0">
                <a:solidFill>
                  <a:schemeClr val="accent2">
                    <a:lumMod val="75000"/>
                  </a:schemeClr>
                </a:solidFill>
                <a:latin typeface="Monotype Corsiva" pitchFamily="66" charset="0"/>
              </a:rPr>
              <a:t>Елбыздыхъо</a:t>
            </a:r>
            <a:endParaRPr lang="ru-RU" sz="2400" b="1" dirty="0" smtClean="0">
              <a:solidFill>
                <a:schemeClr val="accent2">
                  <a:lumMod val="75000"/>
                </a:schemeClr>
              </a:solidFill>
              <a:latin typeface="Monotype Corsiva" pitchFamily="66" charset="0"/>
            </a:endParaRPr>
          </a:p>
          <a:p>
            <a:pPr>
              <a:buNone/>
            </a:pPr>
            <a:endParaRPr lang="ru-RU" sz="3600" b="1" dirty="0">
              <a:solidFill>
                <a:srgbClr val="C00000"/>
              </a:solidFill>
              <a:latin typeface="Monotype Corsiva"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cab403e6589a4d4f2d2227b46449a511.jpg"/>
          <p:cNvPicPr>
            <a:picLocks noGrp="1" noChangeAspect="1" noChangeArrowheads="1"/>
          </p:cNvPicPr>
          <p:nvPr>
            <p:ph idx="1"/>
          </p:nvPr>
        </p:nvPicPr>
        <p:blipFill>
          <a:blip r:embed="rId2" cstate="print"/>
          <a:srcRect/>
          <a:stretch>
            <a:fillRect/>
          </a:stretch>
        </p:blipFill>
        <p:spPr bwMode="auto">
          <a:xfrm>
            <a:off x="-43667" y="0"/>
            <a:ext cx="9187667" cy="6858001"/>
          </a:xfrm>
          <a:prstGeom prst="rect">
            <a:avLst/>
          </a:prstGeom>
          <a:noFill/>
        </p:spPr>
      </p:pic>
      <p:sp>
        <p:nvSpPr>
          <p:cNvPr id="2" name="Заголовок 1"/>
          <p:cNvSpPr>
            <a:spLocks noGrp="1"/>
          </p:cNvSpPr>
          <p:nvPr>
            <p:ph type="title"/>
          </p:nvPr>
        </p:nvSpPr>
        <p:spPr>
          <a:xfrm>
            <a:off x="215008" y="548680"/>
            <a:ext cx="8677472" cy="5760640"/>
          </a:xfrm>
        </p:spPr>
        <p:txBody>
          <a:bodyPr>
            <a:normAutofit fontScale="90000"/>
          </a:bodyPr>
          <a:lstStyle/>
          <a:p>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2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Государственное бюджетное общеобразовательное учреждение </a:t>
            </a:r>
            <a:br>
              <a:rPr lang="ru-RU" sz="22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2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средняя общеобразовательная школа №8 г. Беслан</a:t>
            </a:r>
            <a: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0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ТЕМА:</a:t>
            </a:r>
            <a:r>
              <a:rPr lang="ru-RU" sz="20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0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6000" b="1" i="1"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З</a:t>
            </a:r>
            <a:r>
              <a:rPr lang="en-US" sz="6000" b="1" i="1"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æ</a:t>
            </a:r>
            <a:r>
              <a:rPr lang="ru-RU" sz="6000" b="1" i="1" dirty="0" err="1" smtClean="0">
                <a:solidFill>
                  <a:schemeClr val="accent2">
                    <a:lumMod val="75000"/>
                  </a:schemeClr>
                </a:solidFill>
                <a:effectLst>
                  <a:outerShdw blurRad="38100" dist="38100" dir="2700000" algn="tl">
                    <a:srgbClr val="000000">
                      <a:alpha val="43137"/>
                    </a:srgbClr>
                  </a:outerShdw>
                </a:effectLst>
                <a:latin typeface="Monotype Corsiva" pitchFamily="66" charset="0"/>
              </a:rPr>
              <a:t>рд</a:t>
            </a:r>
            <a:r>
              <a:rPr lang="en-US" sz="6000" b="1" i="1"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æ</a:t>
            </a:r>
            <a:r>
              <a:rPr lang="ru-RU" sz="6000" b="1" i="1" dirty="0" err="1" smtClean="0">
                <a:solidFill>
                  <a:schemeClr val="accent2">
                    <a:lumMod val="75000"/>
                  </a:schemeClr>
                </a:solidFill>
                <a:effectLst>
                  <a:outerShdw blurRad="38100" dist="38100" dir="2700000" algn="tl">
                    <a:srgbClr val="000000">
                      <a:alpha val="43137"/>
                    </a:srgbClr>
                  </a:outerShdw>
                </a:effectLst>
                <a:latin typeface="Monotype Corsiva" pitchFamily="66" charset="0"/>
              </a:rPr>
              <a:t>й</a:t>
            </a:r>
            <a:r>
              <a:rPr lang="en-US" sz="6000" b="1" i="1"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æ</a:t>
            </a:r>
            <a:r>
              <a:rPr lang="ru-RU" sz="6000" b="1" i="1"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 </a:t>
            </a:r>
            <a:r>
              <a:rPr lang="ru-RU" sz="6000" b="1" i="1" dirty="0" err="1" smtClean="0">
                <a:solidFill>
                  <a:schemeClr val="accent2">
                    <a:lumMod val="75000"/>
                  </a:schemeClr>
                </a:solidFill>
                <a:effectLst>
                  <a:outerShdw blurRad="38100" dist="38100" dir="2700000" algn="tl">
                    <a:srgbClr val="000000">
                      <a:alpha val="43137"/>
                    </a:srgbClr>
                  </a:outerShdw>
                </a:effectLst>
                <a:latin typeface="Monotype Corsiva" pitchFamily="66" charset="0"/>
              </a:rPr>
              <a:t>ц</a:t>
            </a:r>
            <a:r>
              <a:rPr lang="en-US" sz="6000" b="1" i="1"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æ</a:t>
            </a:r>
            <a:r>
              <a:rPr lang="ru-RU" sz="6000" b="1" i="1"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у</a:t>
            </a:r>
            <a:r>
              <a:rPr lang="en-US" sz="6000" b="1" i="1"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æ</a:t>
            </a:r>
            <a:r>
              <a:rPr lang="ru-RU" sz="6000" b="1" i="1" dirty="0" err="1" smtClean="0">
                <a:solidFill>
                  <a:schemeClr val="accent2">
                    <a:lumMod val="75000"/>
                  </a:schemeClr>
                </a:solidFill>
                <a:effectLst>
                  <a:outerShdw blurRad="38100" dist="38100" dir="2700000" algn="tl">
                    <a:srgbClr val="000000">
                      <a:alpha val="43137"/>
                    </a:srgbClr>
                  </a:outerShdw>
                </a:effectLst>
                <a:latin typeface="Monotype Corsiva" pitchFamily="66" charset="0"/>
              </a:rPr>
              <a:t>д</a:t>
            </a:r>
            <a:r>
              <a:rPr lang="ru-RU" sz="6000" b="1" i="1"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 </a:t>
            </a:r>
            <a:r>
              <a:rPr lang="ru-RU" sz="6000" b="1" i="1" dirty="0" err="1" smtClean="0">
                <a:solidFill>
                  <a:schemeClr val="accent2">
                    <a:lumMod val="75000"/>
                  </a:schemeClr>
                </a:solidFill>
                <a:effectLst>
                  <a:outerShdw blurRad="38100" dist="38100" dir="2700000" algn="tl">
                    <a:srgbClr val="000000">
                      <a:alpha val="43137"/>
                    </a:srgbClr>
                  </a:outerShdw>
                </a:effectLst>
                <a:latin typeface="Monotype Corsiva" pitchFamily="66" charset="0"/>
              </a:rPr>
              <a:t>уарзондзинад</a:t>
            </a:r>
            <a:r>
              <a:rPr lang="ru-RU" sz="2000" i="1" dirty="0" smtClean="0">
                <a:solidFill>
                  <a:schemeClr val="accent2">
                    <a:lumMod val="75000"/>
                  </a:schemeClr>
                </a:solidFill>
                <a:effectLst>
                  <a:outerShdw blurRad="38100" dist="38100" dir="2700000" algn="tl">
                    <a:srgbClr val="000000">
                      <a:alpha val="43137"/>
                    </a:srgbClr>
                  </a:outerShdw>
                </a:effectLst>
                <a:latin typeface="Calibri"/>
              </a:rPr>
              <a:t/>
            </a:r>
            <a:br>
              <a:rPr lang="ru-RU" sz="2000" i="1" dirty="0" smtClean="0">
                <a:solidFill>
                  <a:schemeClr val="accent2">
                    <a:lumMod val="75000"/>
                  </a:schemeClr>
                </a:solidFill>
                <a:effectLst>
                  <a:outerShdw blurRad="38100" dist="38100" dir="2700000" algn="tl">
                    <a:srgbClr val="000000">
                      <a:alpha val="43137"/>
                    </a:srgbClr>
                  </a:outerShdw>
                </a:effectLst>
                <a:latin typeface="Calibri"/>
              </a:rPr>
            </a:br>
            <a:r>
              <a:rPr lang="ru-RU" sz="2000" i="1" dirty="0" smtClean="0">
                <a:solidFill>
                  <a:schemeClr val="accent2">
                    <a:lumMod val="75000"/>
                  </a:schemeClr>
                </a:solidFill>
                <a:effectLst>
                  <a:outerShdw blurRad="38100" dist="38100" dir="2700000" algn="tl">
                    <a:srgbClr val="000000">
                      <a:alpha val="43137"/>
                    </a:srgbClr>
                  </a:outerShdw>
                </a:effectLst>
                <a:latin typeface="Calibri"/>
              </a:rPr>
              <a:t/>
            </a:r>
            <a:br>
              <a:rPr lang="ru-RU" sz="2000" i="1" dirty="0" smtClean="0">
                <a:solidFill>
                  <a:schemeClr val="accent2">
                    <a:lumMod val="75000"/>
                  </a:schemeClr>
                </a:solidFill>
                <a:effectLst>
                  <a:outerShdw blurRad="38100" dist="38100" dir="2700000" algn="tl">
                    <a:srgbClr val="000000">
                      <a:alpha val="43137"/>
                    </a:srgbClr>
                  </a:outerShdw>
                </a:effectLst>
                <a:latin typeface="Calibri"/>
              </a:rPr>
            </a:br>
            <a:r>
              <a:rPr lang="ru-RU" sz="4000" b="1" i="1"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(по десятому  письму Е.Бритаева)</a:t>
            </a: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400" b="1" dirty="0" smtClean="0"/>
              <a:t> </a:t>
            </a: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27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учитель осетинского языка и литературы</a:t>
            </a:r>
            <a: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2700" i="1"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3100" b="1" i="1" dirty="0" err="1" smtClean="0">
                <a:solidFill>
                  <a:schemeClr val="accent2">
                    <a:lumMod val="75000"/>
                  </a:schemeClr>
                </a:solidFill>
                <a:effectLst>
                  <a:outerShdw blurRad="38100" dist="38100" dir="2700000" algn="tl">
                    <a:srgbClr val="000000">
                      <a:alpha val="43137"/>
                    </a:srgbClr>
                  </a:outerShdw>
                </a:effectLst>
                <a:latin typeface="Adventure" pitchFamily="2" charset="0"/>
              </a:rPr>
              <a:t>Елоева</a:t>
            </a:r>
            <a:r>
              <a:rPr lang="ru-RU" sz="31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 </a:t>
            </a:r>
            <a:r>
              <a:rPr lang="ru-RU" sz="3100" b="1" i="1" dirty="0" err="1" smtClean="0">
                <a:solidFill>
                  <a:schemeClr val="accent2">
                    <a:lumMod val="75000"/>
                  </a:schemeClr>
                </a:solidFill>
                <a:effectLst>
                  <a:outerShdw blurRad="38100" dist="38100" dir="2700000" algn="tl">
                    <a:srgbClr val="000000">
                      <a:alpha val="43137"/>
                    </a:srgbClr>
                  </a:outerShdw>
                </a:effectLst>
                <a:latin typeface="Adventure" pitchFamily="2" charset="0"/>
              </a:rPr>
              <a:t>Анжелика</a:t>
            </a:r>
            <a:r>
              <a:rPr lang="ru-RU" sz="3100" b="1" i="1" dirty="0" smtClean="0">
                <a:solidFill>
                  <a:schemeClr val="accent2">
                    <a:lumMod val="75000"/>
                  </a:schemeClr>
                </a:solidFill>
                <a:effectLst>
                  <a:outerShdw blurRad="38100" dist="38100" dir="2700000" algn="tl">
                    <a:srgbClr val="000000">
                      <a:alpha val="43137"/>
                    </a:srgbClr>
                  </a:outerShdw>
                </a:effectLst>
                <a:latin typeface="Adventure" pitchFamily="2" charset="0"/>
              </a:rPr>
              <a:t> Юрьевна</a:t>
            </a:r>
            <a:r>
              <a:rPr lang="ru-RU" sz="3600" dirty="0" smtClean="0">
                <a:solidFill>
                  <a:schemeClr val="accent2">
                    <a:lumMod val="75000"/>
                  </a:schemeClr>
                </a:solidFill>
                <a:effectLst>
                  <a:outerShdw blurRad="38100" dist="38100" dir="2700000" algn="tl">
                    <a:srgbClr val="000000">
                      <a:alpha val="43137"/>
                    </a:srgbClr>
                  </a:outerShdw>
                </a:effectLst>
                <a:latin typeface="Adventure" pitchFamily="2" charset="0"/>
              </a:rPr>
              <a:t/>
            </a:r>
            <a:br>
              <a:rPr lang="ru-RU" sz="3600" dirty="0" smtClean="0">
                <a:solidFill>
                  <a:schemeClr val="accent2">
                    <a:lumMod val="75000"/>
                  </a:schemeClr>
                </a:solidFill>
                <a:effectLst>
                  <a:outerShdw blurRad="38100" dist="38100" dir="2700000" algn="tl">
                    <a:srgbClr val="000000">
                      <a:alpha val="43137"/>
                    </a:srgbClr>
                  </a:outerShdw>
                </a:effectLst>
                <a:latin typeface="Adventure" pitchFamily="2" charset="0"/>
              </a:rPr>
            </a:br>
            <a:r>
              <a:rPr lang="ru-RU" sz="3600" b="1" dirty="0" smtClean="0">
                <a:solidFill>
                  <a:srgbClr val="C00000"/>
                </a:solidFill>
                <a:latin typeface="Monotype Corsiva" pitchFamily="66" charset="0"/>
              </a:rPr>
              <a:t/>
            </a:r>
            <a:br>
              <a:rPr lang="ru-RU" sz="3600" b="1" dirty="0" smtClean="0">
                <a:solidFill>
                  <a:srgbClr val="C00000"/>
                </a:solidFill>
                <a:latin typeface="Monotype Corsiva" pitchFamily="66" charset="0"/>
              </a:rPr>
            </a:br>
            <a:r>
              <a:rPr lang="ru-RU" sz="4000" dirty="0" smtClean="0"/>
              <a:t/>
            </a:r>
            <a:br>
              <a:rPr lang="ru-RU" sz="4000" dirty="0" smtClean="0"/>
            </a:br>
            <a:r>
              <a:rPr lang="ru-RU" sz="4000" b="1" dirty="0" smtClean="0">
                <a:solidFill>
                  <a:schemeClr val="accent2">
                    <a:lumMod val="50000"/>
                  </a:schemeClr>
                </a:solidFill>
                <a:latin typeface="Monotype Corsiva" pitchFamily="66" charset="0"/>
              </a:rPr>
              <a:t/>
            </a:r>
            <a:br>
              <a:rPr lang="ru-RU" sz="4000" b="1" dirty="0" smtClean="0">
                <a:solidFill>
                  <a:schemeClr val="accent2">
                    <a:lumMod val="50000"/>
                  </a:schemeClr>
                </a:solidFill>
                <a:latin typeface="Monotype Corsiva" pitchFamily="66" charset="0"/>
              </a:rPr>
            </a:br>
            <a:r>
              <a:rPr lang="ru-RU" sz="4000" b="1" dirty="0" smtClean="0">
                <a:solidFill>
                  <a:schemeClr val="accent2">
                    <a:lumMod val="50000"/>
                  </a:schemeClr>
                </a:solidFill>
                <a:latin typeface="Monotype Corsiva" pitchFamily="66" charset="0"/>
              </a:rPr>
              <a:t> </a:t>
            </a:r>
            <a:r>
              <a:rPr lang="ru-RU" sz="4000" dirty="0" smtClean="0">
                <a:solidFill>
                  <a:schemeClr val="accent2">
                    <a:lumMod val="50000"/>
                  </a:schemeClr>
                </a:solidFill>
                <a:latin typeface="Monotype Corsiva" pitchFamily="66" charset="0"/>
              </a:rPr>
              <a:t/>
            </a:r>
            <a:br>
              <a:rPr lang="ru-RU" sz="4000" dirty="0" smtClean="0">
                <a:solidFill>
                  <a:schemeClr val="accent2">
                    <a:lumMod val="50000"/>
                  </a:schemeClr>
                </a:solidFill>
                <a:latin typeface="Monotype Corsiva" pitchFamily="66" charset="0"/>
              </a:rPr>
            </a:br>
            <a:endParaRPr lang="ru-RU" sz="4000" dirty="0">
              <a:solidFill>
                <a:schemeClr val="accent2">
                  <a:lumMod val="50000"/>
                </a:schemeClr>
              </a:solidFill>
              <a:latin typeface="Monotype Corsiva" pitchFamily="66"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User\Desktop\0001-001-.jpg"/>
          <p:cNvPicPr>
            <a:picLocks noGrp="1" noChangeAspect="1" noChangeArrowheads="1"/>
          </p:cNvPicPr>
          <p:nvPr>
            <p:ph idx="1"/>
          </p:nvPr>
        </p:nvPicPr>
        <p:blipFill>
          <a:blip r:embed="rId2" cstate="print"/>
          <a:srcRect/>
          <a:stretch>
            <a:fillRect/>
          </a:stretch>
        </p:blipFill>
        <p:spPr bwMode="auto">
          <a:xfrm>
            <a:off x="-16258" y="0"/>
            <a:ext cx="9221362" cy="6848633"/>
          </a:xfrm>
          <a:prstGeom prst="rect">
            <a:avLst/>
          </a:prstGeom>
          <a:noFill/>
        </p:spPr>
      </p:pic>
      <p:sp>
        <p:nvSpPr>
          <p:cNvPr id="2" name="Заголовок 1"/>
          <p:cNvSpPr>
            <a:spLocks noGrp="1"/>
          </p:cNvSpPr>
          <p:nvPr>
            <p:ph type="title"/>
          </p:nvPr>
        </p:nvSpPr>
        <p:spPr>
          <a:xfrm>
            <a:off x="1223120" y="692696"/>
            <a:ext cx="7920880" cy="5472608"/>
          </a:xfrm>
        </p:spPr>
        <p:txBody>
          <a:bodyPr>
            <a:noAutofit/>
          </a:bodyPr>
          <a:lstStyle/>
          <a:p>
            <a:pPr algn="l"/>
            <a:r>
              <a:rPr lang="ru-RU" b="1" dirty="0" smtClean="0">
                <a:solidFill>
                  <a:schemeClr val="accent2">
                    <a:lumMod val="75000"/>
                  </a:schemeClr>
                </a:solidFill>
                <a:latin typeface="Monotype Corsiva" pitchFamily="66" charset="0"/>
              </a:rPr>
              <a:t>    Письма пишут разные:             </a:t>
            </a:r>
            <a:br>
              <a:rPr lang="ru-RU" b="1" dirty="0" smtClean="0">
                <a:solidFill>
                  <a:schemeClr val="accent2">
                    <a:lumMod val="75000"/>
                  </a:schemeClr>
                </a:solidFill>
                <a:latin typeface="Monotype Corsiva" pitchFamily="66" charset="0"/>
              </a:rPr>
            </a:br>
            <a:r>
              <a:rPr lang="ru-RU" b="1" dirty="0" smtClean="0">
                <a:solidFill>
                  <a:schemeClr val="accent2">
                    <a:lumMod val="75000"/>
                  </a:schemeClr>
                </a:solidFill>
                <a:latin typeface="Monotype Corsiva" pitchFamily="66" charset="0"/>
              </a:rPr>
              <a:t>    Слезные, болезные, </a:t>
            </a:r>
            <a:br>
              <a:rPr lang="ru-RU" b="1" dirty="0" smtClean="0">
                <a:solidFill>
                  <a:schemeClr val="accent2">
                    <a:lumMod val="75000"/>
                  </a:schemeClr>
                </a:solidFill>
                <a:latin typeface="Monotype Corsiva" pitchFamily="66" charset="0"/>
              </a:rPr>
            </a:br>
            <a:r>
              <a:rPr lang="ru-RU" b="1" dirty="0" smtClean="0">
                <a:solidFill>
                  <a:schemeClr val="accent2">
                    <a:lumMod val="75000"/>
                  </a:schemeClr>
                </a:solidFill>
                <a:latin typeface="Monotype Corsiva" pitchFamily="66" charset="0"/>
              </a:rPr>
              <a:t>    Иногда прекрасные. </a:t>
            </a:r>
            <a:br>
              <a:rPr lang="ru-RU" b="1" dirty="0" smtClean="0">
                <a:solidFill>
                  <a:schemeClr val="accent2">
                    <a:lumMod val="75000"/>
                  </a:schemeClr>
                </a:solidFill>
                <a:latin typeface="Monotype Corsiva" pitchFamily="66" charset="0"/>
              </a:rPr>
            </a:br>
            <a:r>
              <a:rPr lang="ru-RU" sz="4000" b="1" i="1" dirty="0" smtClean="0">
                <a:solidFill>
                  <a:schemeClr val="accent2">
                    <a:lumMod val="75000"/>
                  </a:schemeClr>
                </a:solidFill>
                <a:latin typeface="Monotype Corsiva" pitchFamily="66" charset="0"/>
              </a:rPr>
              <a:t>                                 К. Симонов</a:t>
            </a:r>
            <a:r>
              <a:rPr lang="ru-RU" sz="4000" b="1" dirty="0" smtClean="0">
                <a:solidFill>
                  <a:schemeClr val="accent2">
                    <a:lumMod val="75000"/>
                  </a:schemeClr>
                </a:solidFill>
                <a:latin typeface="Monotype Corsiva" pitchFamily="66" charset="0"/>
              </a:rPr>
              <a:t/>
            </a:r>
            <a:br>
              <a:rPr lang="ru-RU" sz="4000" b="1" dirty="0" smtClean="0">
                <a:solidFill>
                  <a:schemeClr val="accent2">
                    <a:lumMod val="75000"/>
                  </a:schemeClr>
                </a:solidFill>
                <a:latin typeface="Monotype Corsiva" pitchFamily="66" charset="0"/>
              </a:rPr>
            </a:br>
            <a:r>
              <a:rPr lang="ru-RU" b="1" dirty="0" smtClean="0">
                <a:solidFill>
                  <a:schemeClr val="accent2">
                    <a:lumMod val="75000"/>
                  </a:schemeClr>
                </a:solidFill>
                <a:latin typeface="Monotype Corsiva" pitchFamily="66" charset="0"/>
              </a:rPr>
              <a:t> </a:t>
            </a:r>
            <a:r>
              <a:rPr lang="ru-RU" dirty="0" smtClean="0"/>
              <a:t/>
            </a:r>
            <a:br>
              <a:rPr lang="ru-RU" dirty="0" smtClean="0"/>
            </a:br>
            <a:endParaRPr lang="ru-RU"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3554" name="Picture 2" descr="C:\Users\User\Desktop\25368853.jpg"/>
          <p:cNvPicPr>
            <a:picLocks noGrp="1" noChangeAspect="1" noChangeArrowheads="1"/>
          </p:cNvPicPr>
          <p:nvPr>
            <p:ph idx="1"/>
          </p:nvPr>
        </p:nvPicPr>
        <p:blipFill>
          <a:blip r:embed="rId2" cstate="print"/>
          <a:srcRect/>
          <a:stretch>
            <a:fillRect/>
          </a:stretch>
        </p:blipFill>
        <p:spPr bwMode="auto">
          <a:xfrm>
            <a:off x="0" y="0"/>
            <a:ext cx="9142951"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cab403e6589a4d4f2d2227b46449a511.jpg"/>
          <p:cNvPicPr>
            <a:picLocks noGrp="1" noChangeAspect="1" noChangeArrowheads="1"/>
          </p:cNvPicPr>
          <p:nvPr>
            <p:ph idx="1"/>
          </p:nvPr>
        </p:nvPicPr>
        <p:blipFill>
          <a:blip r:embed="rId2" cstate="print"/>
          <a:srcRect/>
          <a:stretch>
            <a:fillRect/>
          </a:stretch>
        </p:blipFill>
        <p:spPr bwMode="auto">
          <a:xfrm>
            <a:off x="-43667" y="0"/>
            <a:ext cx="9187667" cy="6858001"/>
          </a:xfrm>
          <a:prstGeom prst="rect">
            <a:avLst/>
          </a:prstGeom>
          <a:noFill/>
        </p:spPr>
      </p:pic>
      <p:sp>
        <p:nvSpPr>
          <p:cNvPr id="2" name="Заголовок 1"/>
          <p:cNvSpPr>
            <a:spLocks noGrp="1"/>
          </p:cNvSpPr>
          <p:nvPr>
            <p:ph type="title"/>
          </p:nvPr>
        </p:nvSpPr>
        <p:spPr>
          <a:xfrm>
            <a:off x="179512" y="404664"/>
            <a:ext cx="8229600" cy="5458618"/>
          </a:xfrm>
        </p:spPr>
        <p:txBody>
          <a:bodyPr>
            <a:normAutofit/>
          </a:bodyPr>
          <a:lstStyle/>
          <a:p>
            <a:r>
              <a:rPr lang="ru-RU" b="1" dirty="0" err="1" smtClean="0">
                <a:solidFill>
                  <a:srgbClr val="C00000"/>
                </a:solidFill>
                <a:latin typeface="Monotype Corsiva" pitchFamily="66" charset="0"/>
                <a:cs typeface="Traditional Arabic" pitchFamily="18" charset="-78"/>
              </a:rPr>
              <a:t>Квест</a:t>
            </a:r>
            <a:r>
              <a:rPr lang="ru-RU" sz="4000" b="1" dirty="0" smtClean="0">
                <a:solidFill>
                  <a:schemeClr val="accent2">
                    <a:lumMod val="50000"/>
                  </a:schemeClr>
                </a:solidFill>
                <a:latin typeface="Monotype Corsiva" pitchFamily="66" charset="0"/>
                <a:cs typeface="Traditional Arabic" pitchFamily="18" charset="-78"/>
              </a:rPr>
              <a:t> (англ. </a:t>
            </a:r>
            <a:r>
              <a:rPr lang="en-US" sz="4000" b="1" dirty="0" smtClean="0">
                <a:solidFill>
                  <a:schemeClr val="accent2">
                    <a:lumMod val="50000"/>
                  </a:schemeClr>
                </a:solidFill>
                <a:latin typeface="Monotype Corsiva" pitchFamily="66" charset="0"/>
                <a:cs typeface="Traditional Arabic" pitchFamily="18" charset="-78"/>
              </a:rPr>
              <a:t>quest)</a:t>
            </a:r>
            <a:r>
              <a:rPr lang="ru-RU" sz="4000" b="1" dirty="0" smtClean="0">
                <a:solidFill>
                  <a:schemeClr val="accent2">
                    <a:lumMod val="50000"/>
                  </a:schemeClr>
                </a:solidFill>
                <a:latin typeface="Monotype Corsiva" pitchFamily="66" charset="0"/>
                <a:cs typeface="Traditional Arabic" pitchFamily="18" charset="-78"/>
              </a:rPr>
              <a:t> - «поиск, предмет поисков, поиск приключений» - движение к определенной цели через преодоление трудностей. </a:t>
            </a:r>
            <a:r>
              <a:rPr lang="ru-RU" sz="4000" b="1" dirty="0" err="1" smtClean="0">
                <a:solidFill>
                  <a:schemeClr val="accent2">
                    <a:lumMod val="50000"/>
                  </a:schemeClr>
                </a:solidFill>
                <a:latin typeface="Monotype Corsiva" pitchFamily="66" charset="0"/>
                <a:cs typeface="Traditional Arabic" pitchFamily="18" charset="-78"/>
              </a:rPr>
              <a:t>Квест</a:t>
            </a:r>
            <a:r>
              <a:rPr lang="ru-RU" sz="4000" b="1" dirty="0" smtClean="0">
                <a:solidFill>
                  <a:schemeClr val="accent2">
                    <a:lumMod val="50000"/>
                  </a:schemeClr>
                </a:solidFill>
                <a:latin typeface="Monotype Corsiva" pitchFamily="66" charset="0"/>
                <a:cs typeface="Traditional Arabic" pitchFamily="18" charset="-78"/>
              </a:rPr>
              <a:t> включает в себя набор проблемных заданий с элементами ролевой игры, для выполнения которых требуются какие-либо ресурсы. </a:t>
            </a:r>
            <a:endParaRPr lang="ru-RU" sz="4000" b="1" dirty="0">
              <a:solidFill>
                <a:schemeClr val="accent2">
                  <a:lumMod val="50000"/>
                </a:schemeClr>
              </a:solidFill>
              <a:latin typeface="Monotype Corsiva" pitchFamily="66" charset="0"/>
              <a:cs typeface="Traditional Arabic" pitchFamily="18"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cab403e6589a4d4f2d2227b46449a511.jpg"/>
          <p:cNvPicPr>
            <a:picLocks noGrp="1" noChangeAspect="1" noChangeArrowheads="1"/>
          </p:cNvPicPr>
          <p:nvPr>
            <p:ph idx="1"/>
          </p:nvPr>
        </p:nvPicPr>
        <p:blipFill>
          <a:blip r:embed="rId2" cstate="print"/>
          <a:srcRect/>
          <a:stretch>
            <a:fillRect/>
          </a:stretch>
        </p:blipFill>
        <p:spPr bwMode="auto">
          <a:xfrm>
            <a:off x="-43667" y="0"/>
            <a:ext cx="9187667" cy="6858001"/>
          </a:xfrm>
          <a:prstGeom prst="rect">
            <a:avLst/>
          </a:prstGeom>
          <a:noFill/>
        </p:spPr>
      </p:pic>
      <p:sp>
        <p:nvSpPr>
          <p:cNvPr id="2" name="Заголовок 1"/>
          <p:cNvSpPr>
            <a:spLocks noGrp="1"/>
          </p:cNvSpPr>
          <p:nvPr>
            <p:ph type="title"/>
          </p:nvPr>
        </p:nvSpPr>
        <p:spPr>
          <a:xfrm>
            <a:off x="323528" y="620688"/>
            <a:ext cx="8229600" cy="5458618"/>
          </a:xfrm>
        </p:spPr>
        <p:txBody>
          <a:bodyPr>
            <a:normAutofit/>
          </a:bodyPr>
          <a:lstStyle/>
          <a:p>
            <a:r>
              <a:rPr lang="ru-RU" sz="4800" b="1" dirty="0" smtClean="0">
                <a:solidFill>
                  <a:srgbClr val="C00000"/>
                </a:solidFill>
                <a:latin typeface="Monotype Corsiva" pitchFamily="66" charset="0"/>
              </a:rPr>
              <a:t/>
            </a:r>
            <a:br>
              <a:rPr lang="ru-RU" sz="4800" b="1" dirty="0" smtClean="0">
                <a:solidFill>
                  <a:srgbClr val="C00000"/>
                </a:solidFill>
                <a:latin typeface="Monotype Corsiva" pitchFamily="66" charset="0"/>
              </a:rPr>
            </a:br>
            <a:r>
              <a:rPr lang="ru-RU" sz="4800" b="1" dirty="0" smtClean="0">
                <a:solidFill>
                  <a:srgbClr val="C00000"/>
                </a:solidFill>
                <a:latin typeface="Monotype Corsiva" pitchFamily="66" charset="0"/>
              </a:rPr>
              <a:t/>
            </a:r>
            <a:br>
              <a:rPr lang="ru-RU" sz="4800" b="1" dirty="0" smtClean="0">
                <a:solidFill>
                  <a:srgbClr val="C00000"/>
                </a:solidFill>
                <a:latin typeface="Monotype Corsiva" pitchFamily="66" charset="0"/>
              </a:rPr>
            </a:br>
            <a:r>
              <a:rPr lang="ru-RU" sz="4800" b="1" dirty="0" smtClean="0">
                <a:solidFill>
                  <a:srgbClr val="C00000"/>
                </a:solidFill>
                <a:latin typeface="Monotype Corsiva" pitchFamily="66" charset="0"/>
              </a:rPr>
              <a:t>Письмо</a:t>
            </a:r>
            <a:r>
              <a:rPr lang="ru-RU" b="1" dirty="0" smtClean="0">
                <a:solidFill>
                  <a:srgbClr val="C00000"/>
                </a:solidFill>
                <a:latin typeface="Monotype Corsiva" pitchFamily="66" charset="0"/>
              </a:rPr>
              <a:t> - </a:t>
            </a:r>
            <a:r>
              <a:rPr lang="ru-RU" b="1" dirty="0" smtClean="0">
                <a:solidFill>
                  <a:schemeClr val="accent2">
                    <a:lumMod val="75000"/>
                  </a:schemeClr>
                </a:solidFill>
                <a:latin typeface="Monotype Corsiva" pitchFamily="66" charset="0"/>
              </a:rPr>
              <a:t>закрепленная во времени речь человека, переданная на расстояние</a:t>
            </a:r>
            <a:r>
              <a:rPr lang="ru-RU" sz="4000" dirty="0" smtClean="0"/>
              <a:t/>
            </a:r>
            <a:br>
              <a:rPr lang="ru-RU" sz="4000" dirty="0" smtClean="0"/>
            </a:br>
            <a:r>
              <a:rPr lang="ru-RU" sz="4000" b="1" dirty="0" smtClean="0">
                <a:solidFill>
                  <a:schemeClr val="accent2">
                    <a:lumMod val="50000"/>
                  </a:schemeClr>
                </a:solidFill>
                <a:latin typeface="Monotype Corsiva" pitchFamily="66" charset="0"/>
              </a:rPr>
              <a:t/>
            </a:r>
            <a:br>
              <a:rPr lang="ru-RU" sz="4000" b="1" dirty="0" smtClean="0">
                <a:solidFill>
                  <a:schemeClr val="accent2">
                    <a:lumMod val="50000"/>
                  </a:schemeClr>
                </a:solidFill>
                <a:latin typeface="Monotype Corsiva" pitchFamily="66" charset="0"/>
              </a:rPr>
            </a:br>
            <a:r>
              <a:rPr lang="ru-RU" sz="4000" b="1" dirty="0" smtClean="0">
                <a:solidFill>
                  <a:schemeClr val="accent2">
                    <a:lumMod val="50000"/>
                  </a:schemeClr>
                </a:solidFill>
                <a:latin typeface="Monotype Corsiva" pitchFamily="66" charset="0"/>
              </a:rPr>
              <a:t> </a:t>
            </a:r>
            <a:r>
              <a:rPr lang="ru-RU" sz="4000" dirty="0" smtClean="0">
                <a:solidFill>
                  <a:schemeClr val="accent2">
                    <a:lumMod val="50000"/>
                  </a:schemeClr>
                </a:solidFill>
                <a:latin typeface="Monotype Corsiva" pitchFamily="66" charset="0"/>
              </a:rPr>
              <a:t/>
            </a:r>
            <a:br>
              <a:rPr lang="ru-RU" sz="4000" dirty="0" smtClean="0">
                <a:solidFill>
                  <a:schemeClr val="accent2">
                    <a:lumMod val="50000"/>
                  </a:schemeClr>
                </a:solidFill>
                <a:latin typeface="Monotype Corsiva" pitchFamily="66" charset="0"/>
              </a:rPr>
            </a:br>
            <a:endParaRPr lang="ru-RU" sz="4000" dirty="0">
              <a:solidFill>
                <a:schemeClr val="accent2">
                  <a:lumMod val="50000"/>
                </a:schemeClr>
              </a:solidFill>
              <a:latin typeface="Monotype Corsiva"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cab403e6589a4d4f2d2227b46449a511.jpg"/>
          <p:cNvPicPr>
            <a:picLocks noGrp="1" noChangeAspect="1" noChangeArrowheads="1"/>
          </p:cNvPicPr>
          <p:nvPr>
            <p:ph idx="1"/>
          </p:nvPr>
        </p:nvPicPr>
        <p:blipFill>
          <a:blip r:embed="rId2" cstate="print"/>
          <a:srcRect/>
          <a:stretch>
            <a:fillRect/>
          </a:stretch>
        </p:blipFill>
        <p:spPr bwMode="auto">
          <a:xfrm>
            <a:off x="-43667" y="0"/>
            <a:ext cx="9187667" cy="6858001"/>
          </a:xfrm>
          <a:prstGeom prst="rect">
            <a:avLst/>
          </a:prstGeom>
          <a:noFill/>
        </p:spPr>
      </p:pic>
      <p:sp>
        <p:nvSpPr>
          <p:cNvPr id="2" name="Заголовок 1"/>
          <p:cNvSpPr>
            <a:spLocks noGrp="1"/>
          </p:cNvSpPr>
          <p:nvPr>
            <p:ph type="title"/>
          </p:nvPr>
        </p:nvSpPr>
        <p:spPr>
          <a:xfrm>
            <a:off x="0" y="620688"/>
            <a:ext cx="8229600" cy="5458618"/>
          </a:xfrm>
        </p:spPr>
        <p:txBody>
          <a:bodyPr>
            <a:normAutofit fontScale="90000"/>
          </a:bodyPr>
          <a:lstStyle/>
          <a:p>
            <a:r>
              <a:rPr lang="ru-RU" b="1" dirty="0" smtClean="0">
                <a:solidFill>
                  <a:srgbClr val="C00000"/>
                </a:solidFill>
                <a:latin typeface="Monotype Corsiva" pitchFamily="66" charset="0"/>
              </a:rPr>
              <a:t/>
            </a:r>
            <a:br>
              <a:rPr lang="ru-RU" b="1" dirty="0" smtClean="0">
                <a:solidFill>
                  <a:srgbClr val="C00000"/>
                </a:solidFill>
                <a:latin typeface="Monotype Corsiva" pitchFamily="66" charset="0"/>
              </a:rPr>
            </a:br>
            <a:r>
              <a:rPr lang="ru-RU" b="1" dirty="0" smtClean="0">
                <a:solidFill>
                  <a:srgbClr val="C00000"/>
                </a:solidFill>
                <a:latin typeface="Monotype Corsiva" pitchFamily="66" charset="0"/>
              </a:rPr>
              <a:t>Эпистола</a:t>
            </a:r>
            <a:r>
              <a:rPr lang="ru-RU" sz="4000" b="1" dirty="0" smtClean="0">
                <a:solidFill>
                  <a:schemeClr val="accent2">
                    <a:lumMod val="50000"/>
                  </a:schemeClr>
                </a:solidFill>
                <a:latin typeface="Monotype Corsiva" pitchFamily="66" charset="0"/>
              </a:rPr>
              <a:t> (лат. </a:t>
            </a:r>
            <a:r>
              <a:rPr lang="en-US" sz="4000" b="1" dirty="0" err="1" smtClean="0">
                <a:solidFill>
                  <a:schemeClr val="accent2">
                    <a:lumMod val="50000"/>
                  </a:schemeClr>
                </a:solidFill>
                <a:latin typeface="Monotype Corsiva" pitchFamily="66" charset="0"/>
              </a:rPr>
              <a:t>epistola</a:t>
            </a:r>
            <a:r>
              <a:rPr lang="ru-RU" sz="4000" b="1" dirty="0" smtClean="0">
                <a:solidFill>
                  <a:schemeClr val="accent2">
                    <a:lumMod val="50000"/>
                  </a:schemeClr>
                </a:solidFill>
                <a:latin typeface="Monotype Corsiva" pitchFamily="66" charset="0"/>
              </a:rPr>
              <a:t>; от греч. </a:t>
            </a:r>
            <a:r>
              <a:rPr lang="en-US" sz="4000" b="1" dirty="0" err="1" smtClean="0">
                <a:solidFill>
                  <a:schemeClr val="accent2">
                    <a:lumMod val="50000"/>
                  </a:schemeClr>
                </a:solidFill>
                <a:latin typeface="Monotype Corsiva" pitchFamily="66" charset="0"/>
              </a:rPr>
              <a:t>epistole</a:t>
            </a:r>
            <a:r>
              <a:rPr lang="en-US" sz="4000" b="1" dirty="0" smtClean="0">
                <a:solidFill>
                  <a:schemeClr val="accent2">
                    <a:lumMod val="50000"/>
                  </a:schemeClr>
                </a:solidFill>
                <a:latin typeface="Monotype Corsiva" pitchFamily="66" charset="0"/>
              </a:rPr>
              <a:t> </a:t>
            </a:r>
            <a:r>
              <a:rPr lang="ru-RU" sz="4000" b="1" dirty="0" smtClean="0">
                <a:solidFill>
                  <a:schemeClr val="accent2">
                    <a:lumMod val="50000"/>
                  </a:schemeClr>
                </a:solidFill>
                <a:latin typeface="Monotype Corsiva" pitchFamily="66" charset="0"/>
              </a:rPr>
              <a:t>«письмо», «послание»)</a:t>
            </a:r>
            <a:br>
              <a:rPr lang="ru-RU" sz="4000" b="1" dirty="0" smtClean="0">
                <a:solidFill>
                  <a:schemeClr val="accent2">
                    <a:lumMod val="50000"/>
                  </a:schemeClr>
                </a:solidFill>
                <a:latin typeface="Monotype Corsiva" pitchFamily="66" charset="0"/>
              </a:rPr>
            </a:br>
            <a:r>
              <a:rPr lang="ru-RU" sz="4000" b="1" dirty="0" smtClean="0">
                <a:solidFill>
                  <a:schemeClr val="accent2">
                    <a:lumMod val="50000"/>
                  </a:schemeClr>
                </a:solidFill>
                <a:latin typeface="Monotype Corsiva" pitchFamily="66" charset="0"/>
              </a:rPr>
              <a:t/>
            </a:r>
            <a:br>
              <a:rPr lang="ru-RU" sz="4000" b="1" dirty="0" smtClean="0">
                <a:solidFill>
                  <a:schemeClr val="accent2">
                    <a:lumMod val="50000"/>
                  </a:schemeClr>
                </a:solidFill>
                <a:latin typeface="Monotype Corsiva" pitchFamily="66" charset="0"/>
              </a:rPr>
            </a:br>
            <a:r>
              <a:rPr lang="ru-RU" b="1" dirty="0" smtClean="0">
                <a:solidFill>
                  <a:srgbClr val="C00000"/>
                </a:solidFill>
                <a:latin typeface="Monotype Corsiva" pitchFamily="66" charset="0"/>
              </a:rPr>
              <a:t>Эпистолярный  жанр </a:t>
            </a:r>
            <a:r>
              <a:rPr lang="ru-RU" sz="4000" b="1" dirty="0" smtClean="0">
                <a:solidFill>
                  <a:schemeClr val="accent2">
                    <a:lumMod val="50000"/>
                  </a:schemeClr>
                </a:solidFill>
                <a:latin typeface="Monotype Corsiva" pitchFamily="66" charset="0"/>
              </a:rPr>
              <a:t>– в форме письма;    свойственный письмам</a:t>
            </a:r>
            <a:br>
              <a:rPr lang="ru-RU" sz="4000" b="1" dirty="0" smtClean="0">
                <a:solidFill>
                  <a:schemeClr val="accent2">
                    <a:lumMod val="50000"/>
                  </a:schemeClr>
                </a:solidFill>
                <a:latin typeface="Monotype Corsiva" pitchFamily="66" charset="0"/>
              </a:rPr>
            </a:br>
            <a:r>
              <a:rPr lang="ru-RU" sz="3600" dirty="0" smtClean="0"/>
              <a:t> </a:t>
            </a:r>
            <a:r>
              <a:rPr lang="ru-RU" sz="4000" b="1" dirty="0" smtClean="0">
                <a:solidFill>
                  <a:schemeClr val="accent2">
                    <a:lumMod val="50000"/>
                  </a:schemeClr>
                </a:solidFill>
                <a:latin typeface="Monotype Corsiva" pitchFamily="66" charset="0"/>
              </a:rPr>
              <a:t> </a:t>
            </a:r>
            <a:r>
              <a:rPr lang="ru-RU" sz="4000" dirty="0" smtClean="0">
                <a:solidFill>
                  <a:schemeClr val="accent2">
                    <a:lumMod val="50000"/>
                  </a:schemeClr>
                </a:solidFill>
                <a:latin typeface="Monotype Corsiva" pitchFamily="66" charset="0"/>
              </a:rPr>
              <a:t/>
            </a:r>
            <a:br>
              <a:rPr lang="ru-RU" sz="4000" dirty="0" smtClean="0">
                <a:solidFill>
                  <a:schemeClr val="accent2">
                    <a:lumMod val="50000"/>
                  </a:schemeClr>
                </a:solidFill>
                <a:latin typeface="Monotype Corsiva" pitchFamily="66" charset="0"/>
              </a:rPr>
            </a:br>
            <a:r>
              <a:rPr lang="ru-RU" sz="4000" dirty="0" smtClean="0"/>
              <a:t/>
            </a:r>
            <a:br>
              <a:rPr lang="ru-RU" sz="4000" dirty="0" smtClean="0"/>
            </a:br>
            <a:endParaRPr lang="ru-RU" sz="4000" dirty="0">
              <a:solidFill>
                <a:schemeClr val="accent2">
                  <a:lumMod val="50000"/>
                </a:schemeClr>
              </a:solidFill>
              <a:latin typeface="Monotype Corsiva"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User\Desktop\0001-001-.jpg"/>
          <p:cNvPicPr>
            <a:picLocks noGrp="1" noChangeAspect="1" noChangeArrowheads="1"/>
          </p:cNvPicPr>
          <p:nvPr>
            <p:ph idx="1"/>
          </p:nvPr>
        </p:nvPicPr>
        <p:blipFill>
          <a:blip r:embed="rId2" cstate="print"/>
          <a:srcRect/>
          <a:stretch>
            <a:fillRect/>
          </a:stretch>
        </p:blipFill>
        <p:spPr bwMode="auto">
          <a:xfrm>
            <a:off x="-16258" y="0"/>
            <a:ext cx="9221362" cy="6848633"/>
          </a:xfrm>
          <a:prstGeom prst="rect">
            <a:avLst/>
          </a:prstGeom>
          <a:noFill/>
        </p:spPr>
      </p:pic>
      <p:sp>
        <p:nvSpPr>
          <p:cNvPr id="2" name="Заголовок 1"/>
          <p:cNvSpPr>
            <a:spLocks noGrp="1"/>
          </p:cNvSpPr>
          <p:nvPr>
            <p:ph type="title"/>
          </p:nvPr>
        </p:nvSpPr>
        <p:spPr>
          <a:xfrm>
            <a:off x="1223120" y="692696"/>
            <a:ext cx="7920880" cy="5472608"/>
          </a:xfrm>
        </p:spPr>
        <p:txBody>
          <a:bodyPr>
            <a:noAutofit/>
          </a:bodyPr>
          <a:lstStyle/>
          <a:p>
            <a:pPr algn="l"/>
            <a:r>
              <a:rPr lang="ru-RU" b="1" dirty="0" smtClean="0">
                <a:solidFill>
                  <a:schemeClr val="accent2">
                    <a:lumMod val="75000"/>
                  </a:schemeClr>
                </a:solidFill>
                <a:latin typeface="Monotype Corsiva" pitchFamily="66" charset="0"/>
              </a:rPr>
              <a:t>    Письма пишут разные:             </a:t>
            </a:r>
            <a:br>
              <a:rPr lang="ru-RU" b="1" dirty="0" smtClean="0">
                <a:solidFill>
                  <a:schemeClr val="accent2">
                    <a:lumMod val="75000"/>
                  </a:schemeClr>
                </a:solidFill>
                <a:latin typeface="Monotype Corsiva" pitchFamily="66" charset="0"/>
              </a:rPr>
            </a:br>
            <a:r>
              <a:rPr lang="ru-RU" b="1" dirty="0" smtClean="0">
                <a:solidFill>
                  <a:schemeClr val="accent2">
                    <a:lumMod val="75000"/>
                  </a:schemeClr>
                </a:solidFill>
                <a:latin typeface="Monotype Corsiva" pitchFamily="66" charset="0"/>
              </a:rPr>
              <a:t>    Слезные, болезные, </a:t>
            </a:r>
            <a:br>
              <a:rPr lang="ru-RU" b="1" dirty="0" smtClean="0">
                <a:solidFill>
                  <a:schemeClr val="accent2">
                    <a:lumMod val="75000"/>
                  </a:schemeClr>
                </a:solidFill>
                <a:latin typeface="Monotype Corsiva" pitchFamily="66" charset="0"/>
              </a:rPr>
            </a:br>
            <a:r>
              <a:rPr lang="ru-RU" b="1" dirty="0" smtClean="0">
                <a:solidFill>
                  <a:schemeClr val="accent2">
                    <a:lumMod val="75000"/>
                  </a:schemeClr>
                </a:solidFill>
                <a:latin typeface="Monotype Corsiva" pitchFamily="66" charset="0"/>
              </a:rPr>
              <a:t>    Иногда прекрасные. </a:t>
            </a:r>
            <a:br>
              <a:rPr lang="ru-RU" b="1" dirty="0" smtClean="0">
                <a:solidFill>
                  <a:schemeClr val="accent2">
                    <a:lumMod val="75000"/>
                  </a:schemeClr>
                </a:solidFill>
                <a:latin typeface="Monotype Corsiva" pitchFamily="66" charset="0"/>
              </a:rPr>
            </a:br>
            <a:r>
              <a:rPr lang="ru-RU" sz="4000" b="1" i="1" dirty="0" smtClean="0">
                <a:solidFill>
                  <a:schemeClr val="accent2">
                    <a:lumMod val="75000"/>
                  </a:schemeClr>
                </a:solidFill>
                <a:latin typeface="Monotype Corsiva" pitchFamily="66" charset="0"/>
              </a:rPr>
              <a:t>                                 К. Симонов</a:t>
            </a:r>
            <a:r>
              <a:rPr lang="ru-RU" sz="4000" b="1" dirty="0" smtClean="0">
                <a:solidFill>
                  <a:schemeClr val="accent2">
                    <a:lumMod val="75000"/>
                  </a:schemeClr>
                </a:solidFill>
                <a:latin typeface="Monotype Corsiva" pitchFamily="66" charset="0"/>
              </a:rPr>
              <a:t/>
            </a:r>
            <a:br>
              <a:rPr lang="ru-RU" sz="4000" b="1" dirty="0" smtClean="0">
                <a:solidFill>
                  <a:schemeClr val="accent2">
                    <a:lumMod val="75000"/>
                  </a:schemeClr>
                </a:solidFill>
                <a:latin typeface="Monotype Corsiva" pitchFamily="66" charset="0"/>
              </a:rPr>
            </a:br>
            <a:r>
              <a:rPr lang="ru-RU" b="1" dirty="0" smtClean="0">
                <a:solidFill>
                  <a:schemeClr val="accent2">
                    <a:lumMod val="75000"/>
                  </a:schemeClr>
                </a:solidFill>
                <a:latin typeface="Monotype Corsiva" pitchFamily="66" charset="0"/>
              </a:rPr>
              <a:t> </a:t>
            </a:r>
            <a:r>
              <a:rPr lang="ru-RU" dirty="0" smtClean="0"/>
              <a:t/>
            </a:r>
            <a:br>
              <a:rPr lang="ru-RU" dirty="0" smtClean="0"/>
            </a:br>
            <a:endParaRPr lang="ru-RU"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User\Desktop\0001-001-.jpg"/>
          <p:cNvPicPr>
            <a:picLocks noGrp="1" noChangeAspect="1" noChangeArrowheads="1"/>
          </p:cNvPicPr>
          <p:nvPr>
            <p:ph idx="1"/>
          </p:nvPr>
        </p:nvPicPr>
        <p:blipFill>
          <a:blip r:embed="rId2" cstate="print"/>
          <a:srcRect/>
          <a:stretch>
            <a:fillRect/>
          </a:stretch>
        </p:blipFill>
        <p:spPr bwMode="auto">
          <a:xfrm>
            <a:off x="-16258" y="0"/>
            <a:ext cx="9221362" cy="6848633"/>
          </a:xfrm>
          <a:prstGeom prst="rect">
            <a:avLst/>
          </a:prstGeom>
          <a:noFill/>
        </p:spPr>
      </p:pic>
      <p:sp>
        <p:nvSpPr>
          <p:cNvPr id="2" name="Заголовок 1"/>
          <p:cNvSpPr>
            <a:spLocks noGrp="1"/>
          </p:cNvSpPr>
          <p:nvPr>
            <p:ph type="title"/>
          </p:nvPr>
        </p:nvSpPr>
        <p:spPr>
          <a:xfrm>
            <a:off x="1223120" y="692696"/>
            <a:ext cx="7920880" cy="5472608"/>
          </a:xfrm>
        </p:spPr>
        <p:txBody>
          <a:bodyPr>
            <a:noAutofit/>
          </a:bodyPr>
          <a:lstStyle/>
          <a:p>
            <a:pPr algn="l"/>
            <a:r>
              <a:rPr lang="ru-RU" b="1" dirty="0" smtClean="0">
                <a:solidFill>
                  <a:schemeClr val="accent2">
                    <a:lumMod val="75000"/>
                  </a:schemeClr>
                </a:solidFill>
                <a:latin typeface="Monotype Corsiva" pitchFamily="66" charset="0"/>
              </a:rPr>
              <a:t> </a:t>
            </a:r>
            <a:r>
              <a:rPr lang="ru-RU" b="1" dirty="0" err="1" smtClean="0">
                <a:solidFill>
                  <a:schemeClr val="accent2">
                    <a:lumMod val="75000"/>
                  </a:schemeClr>
                </a:solidFill>
                <a:latin typeface="Monotype Corsiva" pitchFamily="66" charset="0"/>
              </a:rPr>
              <a:t>Писмойы</a:t>
            </a:r>
            <a:r>
              <a:rPr lang="ru-RU" b="1" dirty="0" smtClean="0">
                <a:solidFill>
                  <a:schemeClr val="accent2">
                    <a:lumMod val="75000"/>
                  </a:schemeClr>
                </a:solidFill>
                <a:latin typeface="Monotype Corsiva" pitchFamily="66" charset="0"/>
              </a:rPr>
              <a:t> </a:t>
            </a:r>
            <a:r>
              <a:rPr lang="ru-RU" b="1" dirty="0" err="1" smtClean="0">
                <a:solidFill>
                  <a:schemeClr val="accent2">
                    <a:lumMod val="75000"/>
                  </a:schemeClr>
                </a:solidFill>
                <a:latin typeface="Monotype Corsiva" pitchFamily="66" charset="0"/>
              </a:rPr>
              <a:t>хъуыды</a:t>
            </a:r>
            <a:r>
              <a:rPr lang="ru-RU" b="1" dirty="0" smtClean="0">
                <a:solidFill>
                  <a:schemeClr val="accent2">
                    <a:lumMod val="75000"/>
                  </a:schemeClr>
                </a:solidFill>
                <a:latin typeface="Monotype Corsiva" pitchFamily="66" charset="0"/>
              </a:rPr>
              <a:t> </a:t>
            </a:r>
            <a:r>
              <a:rPr lang="ru-RU" b="1" dirty="0" err="1" smtClean="0">
                <a:solidFill>
                  <a:schemeClr val="accent2">
                    <a:lumMod val="75000"/>
                  </a:schemeClr>
                </a:solidFill>
                <a:latin typeface="Monotype Corsiva" pitchFamily="66" charset="0"/>
              </a:rPr>
              <a:t>тынг</a:t>
            </a:r>
            <a:r>
              <a:rPr lang="ru-RU" b="1" dirty="0" smtClean="0">
                <a:solidFill>
                  <a:schemeClr val="accent2">
                    <a:lumMod val="75000"/>
                  </a:schemeClr>
                </a:solidFill>
                <a:latin typeface="Monotype Corsiva" pitchFamily="66" charset="0"/>
              </a:rPr>
              <a:t> арф у:             </a:t>
            </a:r>
            <a:br>
              <a:rPr lang="ru-RU" b="1" dirty="0" smtClean="0">
                <a:solidFill>
                  <a:schemeClr val="accent2">
                    <a:lumMod val="75000"/>
                  </a:schemeClr>
                </a:solidFill>
                <a:latin typeface="Monotype Corsiva" pitchFamily="66" charset="0"/>
              </a:rPr>
            </a:br>
            <a:r>
              <a:rPr lang="ru-RU" b="1" dirty="0" smtClean="0">
                <a:solidFill>
                  <a:schemeClr val="accent2">
                    <a:lumMod val="75000"/>
                  </a:schemeClr>
                </a:solidFill>
                <a:latin typeface="Monotype Corsiva" pitchFamily="66" charset="0"/>
              </a:rPr>
              <a:t> К</a:t>
            </a:r>
            <a:r>
              <a:rPr lang="en-US" b="1" dirty="0" smtClean="0">
                <a:solidFill>
                  <a:schemeClr val="accent2">
                    <a:lumMod val="75000"/>
                  </a:schemeClr>
                </a:solidFill>
                <a:latin typeface="Monotype Corsiva" pitchFamily="66" charset="0"/>
              </a:rPr>
              <a:t>æ</a:t>
            </a:r>
            <a:r>
              <a:rPr lang="ru-RU" b="1" dirty="0" smtClean="0">
                <a:solidFill>
                  <a:schemeClr val="accent2">
                    <a:lumMod val="75000"/>
                  </a:schemeClr>
                </a:solidFill>
                <a:latin typeface="Monotype Corsiva" pitchFamily="66" charset="0"/>
              </a:rPr>
              <a:t>у</a:t>
            </a:r>
            <a:r>
              <a:rPr lang="en-US" b="1" dirty="0" smtClean="0">
                <a:solidFill>
                  <a:schemeClr val="accent2">
                    <a:lumMod val="75000"/>
                  </a:schemeClr>
                </a:solidFill>
                <a:latin typeface="Monotype Corsiva" pitchFamily="66" charset="0"/>
              </a:rPr>
              <a:t>æ</a:t>
            </a:r>
            <a:r>
              <a:rPr lang="ru-RU" b="1" dirty="0" smtClean="0">
                <a:solidFill>
                  <a:schemeClr val="accent2">
                    <a:lumMod val="75000"/>
                  </a:schemeClr>
                </a:solidFill>
                <a:latin typeface="Monotype Corsiva" pitchFamily="66" charset="0"/>
              </a:rPr>
              <a:t>м </a:t>
            </a:r>
            <a:r>
              <a:rPr lang="ru-RU" b="1" dirty="0" err="1" smtClean="0">
                <a:solidFill>
                  <a:schemeClr val="accent2">
                    <a:lumMod val="75000"/>
                  </a:schemeClr>
                </a:solidFill>
                <a:latin typeface="Monotype Corsiva" pitchFamily="66" charset="0"/>
              </a:rPr>
              <a:t>ыл</a:t>
            </a:r>
            <a:r>
              <a:rPr lang="ru-RU" b="1" dirty="0" smtClean="0">
                <a:solidFill>
                  <a:schemeClr val="accent2">
                    <a:lumMod val="75000"/>
                  </a:schemeClr>
                </a:solidFill>
                <a:latin typeface="Monotype Corsiva" pitchFamily="66" charset="0"/>
              </a:rPr>
              <a:t>, </a:t>
            </a:r>
            <a:r>
              <a:rPr lang="ru-RU" b="1" dirty="0" err="1" smtClean="0">
                <a:solidFill>
                  <a:schemeClr val="accent2">
                    <a:lumMod val="75000"/>
                  </a:schemeClr>
                </a:solidFill>
                <a:latin typeface="Monotype Corsiva" pitchFamily="66" charset="0"/>
              </a:rPr>
              <a:t>з</a:t>
            </a:r>
            <a:r>
              <a:rPr lang="en-US" b="1" dirty="0" smtClean="0">
                <a:solidFill>
                  <a:schemeClr val="accent2">
                    <a:lumMod val="75000"/>
                  </a:schemeClr>
                </a:solidFill>
                <a:latin typeface="Monotype Corsiva" pitchFamily="66" charset="0"/>
              </a:rPr>
              <a:t>æ</a:t>
            </a:r>
            <a:r>
              <a:rPr lang="ru-RU" b="1" dirty="0" err="1" smtClean="0">
                <a:solidFill>
                  <a:schemeClr val="accent2">
                    <a:lumMod val="75000"/>
                  </a:schemeClr>
                </a:solidFill>
                <a:latin typeface="Monotype Corsiva" pitchFamily="66" charset="0"/>
              </a:rPr>
              <a:t>рд</a:t>
            </a:r>
            <a:r>
              <a:rPr lang="en-US" b="1" dirty="0" smtClean="0">
                <a:solidFill>
                  <a:schemeClr val="accent2">
                    <a:lumMod val="75000"/>
                  </a:schemeClr>
                </a:solidFill>
                <a:latin typeface="Monotype Corsiva" pitchFamily="66" charset="0"/>
              </a:rPr>
              <a:t>æ</a:t>
            </a:r>
            <a:r>
              <a:rPr lang="ru-RU" b="1" dirty="0" smtClean="0">
                <a:solidFill>
                  <a:schemeClr val="accent2">
                    <a:lumMod val="75000"/>
                  </a:schemeClr>
                </a:solidFill>
                <a:latin typeface="Monotype Corsiva" pitchFamily="66" charset="0"/>
              </a:rPr>
              <a:t>т</a:t>
            </a:r>
            <a:r>
              <a:rPr lang="en-US" b="1" dirty="0" smtClean="0">
                <a:solidFill>
                  <a:schemeClr val="accent2">
                    <a:lumMod val="75000"/>
                  </a:schemeClr>
                </a:solidFill>
                <a:latin typeface="Monotype Corsiva" pitchFamily="66" charset="0"/>
              </a:rPr>
              <a:t>æ</a:t>
            </a:r>
            <a:r>
              <a:rPr lang="ru-RU" b="1" dirty="0" smtClean="0">
                <a:solidFill>
                  <a:schemeClr val="accent2">
                    <a:lumMod val="75000"/>
                  </a:schemeClr>
                </a:solidFill>
                <a:latin typeface="Monotype Corsiva" pitchFamily="66" charset="0"/>
              </a:rPr>
              <a:t> </a:t>
            </a:r>
            <a:r>
              <a:rPr lang="ru-RU" b="1" dirty="0" err="1" smtClean="0">
                <a:solidFill>
                  <a:schemeClr val="accent2">
                    <a:lumMod val="75000"/>
                  </a:schemeClr>
                </a:solidFill>
                <a:latin typeface="Monotype Corsiva" pitchFamily="66" charset="0"/>
              </a:rPr>
              <a:t>д</a:t>
            </a:r>
            <a:r>
              <a:rPr lang="en-US" b="1" dirty="0" smtClean="0">
                <a:solidFill>
                  <a:schemeClr val="accent2">
                    <a:lumMod val="75000"/>
                  </a:schemeClr>
                </a:solidFill>
                <a:latin typeface="Monotype Corsiva" pitchFamily="66" charset="0"/>
              </a:rPr>
              <a:t>æ</a:t>
            </a:r>
            <a:r>
              <a:rPr lang="ru-RU" b="1" dirty="0" err="1" smtClean="0">
                <a:solidFill>
                  <a:schemeClr val="accent2">
                    <a:lumMod val="75000"/>
                  </a:schemeClr>
                </a:solidFill>
                <a:latin typeface="Monotype Corsiva" pitchFamily="66" charset="0"/>
              </a:rPr>
              <a:t>р</a:t>
            </a:r>
            <a:r>
              <a:rPr lang="ru-RU" b="1" dirty="0" smtClean="0">
                <a:solidFill>
                  <a:schemeClr val="accent2">
                    <a:lumMod val="75000"/>
                  </a:schemeClr>
                </a:solidFill>
                <a:latin typeface="Monotype Corsiva" pitchFamily="66" charset="0"/>
              </a:rPr>
              <a:t> халы,</a:t>
            </a:r>
            <a:r>
              <a:rPr lang="en-US" b="1" dirty="0" smtClean="0">
                <a:solidFill>
                  <a:schemeClr val="accent2">
                    <a:lumMod val="75000"/>
                  </a:schemeClr>
                </a:solidFill>
                <a:latin typeface="Monotype Corsiva" pitchFamily="66" charset="0"/>
              </a:rPr>
              <a:t> </a:t>
            </a:r>
            <a:r>
              <a:rPr lang="ru-RU" b="1" dirty="0" smtClean="0">
                <a:solidFill>
                  <a:schemeClr val="accent2">
                    <a:lumMod val="75000"/>
                  </a:schemeClr>
                </a:solidFill>
                <a:latin typeface="Monotype Corsiva" pitchFamily="66" charset="0"/>
              </a:rPr>
              <a:t/>
            </a:r>
            <a:br>
              <a:rPr lang="ru-RU" b="1" dirty="0" smtClean="0">
                <a:solidFill>
                  <a:schemeClr val="accent2">
                    <a:lumMod val="75000"/>
                  </a:schemeClr>
                </a:solidFill>
                <a:latin typeface="Monotype Corsiva" pitchFamily="66" charset="0"/>
              </a:rPr>
            </a:br>
            <a:r>
              <a:rPr lang="ru-RU" b="1" dirty="0" smtClean="0">
                <a:solidFill>
                  <a:schemeClr val="accent2">
                    <a:lumMod val="75000"/>
                  </a:schemeClr>
                </a:solidFill>
                <a:latin typeface="Monotype Corsiva" pitchFamily="66" charset="0"/>
              </a:rPr>
              <a:t> </a:t>
            </a:r>
            <a:r>
              <a:rPr lang="ru-RU" b="1" dirty="0" err="1" smtClean="0">
                <a:solidFill>
                  <a:schemeClr val="accent2">
                    <a:lumMod val="75000"/>
                  </a:schemeClr>
                </a:solidFill>
                <a:latin typeface="Monotype Corsiva" pitchFamily="66" charset="0"/>
              </a:rPr>
              <a:t>Куы</a:t>
            </a:r>
            <a:r>
              <a:rPr lang="ru-RU" b="1" dirty="0" smtClean="0">
                <a:solidFill>
                  <a:schemeClr val="accent2">
                    <a:lumMod val="75000"/>
                  </a:schemeClr>
                </a:solidFill>
                <a:latin typeface="Monotype Corsiva" pitchFamily="66" charset="0"/>
              </a:rPr>
              <a:t> та </a:t>
            </a:r>
            <a:r>
              <a:rPr lang="ru-RU" b="1" dirty="0" err="1" smtClean="0">
                <a:solidFill>
                  <a:schemeClr val="accent2">
                    <a:lumMod val="75000"/>
                  </a:schemeClr>
                </a:solidFill>
                <a:latin typeface="Monotype Corsiva" pitchFamily="66" charset="0"/>
              </a:rPr>
              <a:t>дзы</a:t>
            </a:r>
            <a:r>
              <a:rPr lang="ru-RU" b="1" dirty="0" smtClean="0">
                <a:solidFill>
                  <a:schemeClr val="accent2">
                    <a:lumMod val="75000"/>
                  </a:schemeClr>
                </a:solidFill>
                <a:latin typeface="Monotype Corsiva" pitchFamily="66" charset="0"/>
              </a:rPr>
              <a:t> </a:t>
            </a:r>
            <a:r>
              <a:rPr lang="ru-RU" b="1" dirty="0" err="1" smtClean="0">
                <a:solidFill>
                  <a:schemeClr val="accent2">
                    <a:lumMod val="75000"/>
                  </a:schemeClr>
                </a:solidFill>
                <a:latin typeface="Monotype Corsiva" pitchFamily="66" charset="0"/>
              </a:rPr>
              <a:t>баззайы</a:t>
            </a:r>
            <a:r>
              <a:rPr lang="ru-RU" b="1" dirty="0" smtClean="0">
                <a:solidFill>
                  <a:schemeClr val="accent2">
                    <a:lumMod val="75000"/>
                  </a:schemeClr>
                </a:solidFill>
                <a:latin typeface="Monotype Corsiva" pitchFamily="66" charset="0"/>
              </a:rPr>
              <a:t> </a:t>
            </a:r>
            <a:r>
              <a:rPr lang="ru-RU" b="1" dirty="0" err="1" smtClean="0">
                <a:solidFill>
                  <a:schemeClr val="accent2">
                    <a:lumMod val="75000"/>
                  </a:schemeClr>
                </a:solidFill>
                <a:latin typeface="Monotype Corsiva" pitchFamily="66" charset="0"/>
              </a:rPr>
              <a:t>н</a:t>
            </a:r>
            <a:r>
              <a:rPr lang="en-US" b="1" dirty="0" smtClean="0">
                <a:solidFill>
                  <a:schemeClr val="accent2">
                    <a:lumMod val="75000"/>
                  </a:schemeClr>
                </a:solidFill>
                <a:latin typeface="Monotype Corsiva" pitchFamily="66" charset="0"/>
              </a:rPr>
              <a:t>æ</a:t>
            </a:r>
            <a:r>
              <a:rPr lang="ru-RU" b="1" dirty="0" smtClean="0">
                <a:solidFill>
                  <a:schemeClr val="accent2">
                    <a:lumMod val="75000"/>
                  </a:schemeClr>
                </a:solidFill>
                <a:latin typeface="Monotype Corsiva" pitchFamily="66" charset="0"/>
              </a:rPr>
              <a:t> уд.</a:t>
            </a:r>
            <a:r>
              <a:rPr lang="en-US" b="1" dirty="0" smtClean="0">
                <a:solidFill>
                  <a:schemeClr val="accent2">
                    <a:lumMod val="75000"/>
                  </a:schemeClr>
                </a:solidFill>
                <a:latin typeface="Monotype Corsiva" pitchFamily="66" charset="0"/>
              </a:rPr>
              <a:t> </a:t>
            </a:r>
            <a:r>
              <a:rPr lang="ru-RU" b="1" dirty="0" smtClean="0">
                <a:solidFill>
                  <a:schemeClr val="accent2">
                    <a:lumMod val="75000"/>
                  </a:schemeClr>
                </a:solidFill>
                <a:latin typeface="Monotype Corsiva" pitchFamily="66" charset="0"/>
              </a:rPr>
              <a:t/>
            </a:r>
            <a:br>
              <a:rPr lang="ru-RU" b="1" dirty="0" smtClean="0">
                <a:solidFill>
                  <a:schemeClr val="accent2">
                    <a:lumMod val="75000"/>
                  </a:schemeClr>
                </a:solidFill>
                <a:latin typeface="Monotype Corsiva" pitchFamily="66" charset="0"/>
              </a:rPr>
            </a:br>
            <a:r>
              <a:rPr lang="ru-RU" sz="4000" b="1" i="1" dirty="0" smtClean="0">
                <a:solidFill>
                  <a:schemeClr val="accent2">
                    <a:lumMod val="75000"/>
                  </a:schemeClr>
                </a:solidFill>
                <a:latin typeface="Monotype Corsiva" pitchFamily="66" charset="0"/>
              </a:rPr>
              <a:t>                                 К. Симонов</a:t>
            </a:r>
            <a:r>
              <a:rPr lang="ru-RU" sz="4000" b="1" dirty="0" smtClean="0">
                <a:solidFill>
                  <a:schemeClr val="accent2">
                    <a:lumMod val="75000"/>
                  </a:schemeClr>
                </a:solidFill>
                <a:latin typeface="Monotype Corsiva" pitchFamily="66" charset="0"/>
              </a:rPr>
              <a:t/>
            </a:r>
            <a:br>
              <a:rPr lang="ru-RU" sz="4000" b="1" dirty="0" smtClean="0">
                <a:solidFill>
                  <a:schemeClr val="accent2">
                    <a:lumMod val="75000"/>
                  </a:schemeClr>
                </a:solidFill>
                <a:latin typeface="Monotype Corsiva" pitchFamily="66" charset="0"/>
              </a:rPr>
            </a:br>
            <a:r>
              <a:rPr lang="ru-RU" b="1" dirty="0" smtClean="0">
                <a:solidFill>
                  <a:schemeClr val="accent2">
                    <a:lumMod val="75000"/>
                  </a:schemeClr>
                </a:solidFill>
                <a:latin typeface="Monotype Corsiva" pitchFamily="66" charset="0"/>
              </a:rPr>
              <a:t> </a:t>
            </a:r>
            <a:r>
              <a:rPr lang="ru-RU" dirty="0" smtClean="0"/>
              <a:t/>
            </a:r>
            <a:br>
              <a:rPr lang="ru-RU" dirty="0" smtClean="0"/>
            </a:br>
            <a:endParaRPr lang="ru-RU"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User\Desktop\7f8d0ec97c5c88dddc4ae349c66135bc.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rot="270695">
            <a:off x="884702" y="251562"/>
            <a:ext cx="5400600" cy="5818658"/>
          </a:xfrm>
        </p:spPr>
        <p:txBody>
          <a:bodyPr>
            <a:noAutofit/>
          </a:bodyPr>
          <a:lstStyle/>
          <a:p>
            <a:r>
              <a:rPr lang="ru-RU" sz="2400" b="1" dirty="0" smtClean="0">
                <a:solidFill>
                  <a:schemeClr val="accent2">
                    <a:lumMod val="50000"/>
                  </a:schemeClr>
                </a:solidFill>
                <a:latin typeface="Monotype Corsiva" pitchFamily="66" charset="0"/>
              </a:rPr>
              <a:t>Д</a:t>
            </a:r>
            <a:r>
              <a:rPr lang="ru-RU" sz="2400" b="1" i="1" dirty="0" smtClean="0">
                <a:solidFill>
                  <a:schemeClr val="accent2">
                    <a:lumMod val="50000"/>
                  </a:schemeClr>
                </a:solidFill>
                <a:latin typeface="Monotype Corsiva" pitchFamily="66" charset="0"/>
              </a:rPr>
              <a:t>ÆС</a:t>
            </a:r>
            <a:r>
              <a:rPr lang="en-US" sz="2400" b="1" i="1" dirty="0" smtClean="0">
                <a:solidFill>
                  <a:schemeClr val="accent2">
                    <a:lumMod val="50000"/>
                  </a:schemeClr>
                </a:solidFill>
                <a:latin typeface="Monotype Corsiva" pitchFamily="66" charset="0"/>
              </a:rPr>
              <a:t>Æ</a:t>
            </a:r>
            <a:r>
              <a:rPr lang="ru-RU" sz="2400" b="1" i="1" dirty="0" smtClean="0">
                <a:solidFill>
                  <a:schemeClr val="accent2">
                    <a:lumMod val="50000"/>
                  </a:schemeClr>
                </a:solidFill>
                <a:latin typeface="Monotype Corsiva" pitchFamily="66" charset="0"/>
              </a:rPr>
              <a:t>М ФЫСТ</a:t>
            </a:r>
            <a:r>
              <a:rPr lang="en-US" sz="2400" b="1" i="1" dirty="0" smtClean="0">
                <a:solidFill>
                  <a:schemeClr val="accent2">
                    <a:lumMod val="50000"/>
                  </a:schemeClr>
                </a:solidFill>
                <a:latin typeface="Monotype Corsiva" pitchFamily="66" charset="0"/>
              </a:rPr>
              <a:t>Æ</a:t>
            </a:r>
            <a:r>
              <a:rPr lang="ru-RU" sz="2400" b="1" i="1" dirty="0" smtClean="0">
                <a:solidFill>
                  <a:schemeClr val="accent2">
                    <a:lumMod val="50000"/>
                  </a:schemeClr>
                </a:solidFill>
                <a:latin typeface="Monotype Corsiva" pitchFamily="66" charset="0"/>
              </a:rPr>
              <a:t>Г </a:t>
            </a:r>
            <a:br>
              <a:rPr lang="ru-RU" sz="2400" b="1" i="1" dirty="0" smtClean="0">
                <a:solidFill>
                  <a:schemeClr val="accent2">
                    <a:lumMod val="50000"/>
                  </a:schemeClr>
                </a:solidFill>
                <a:latin typeface="Monotype Corsiva" pitchFamily="66" charset="0"/>
              </a:rPr>
            </a:br>
            <a:r>
              <a:rPr lang="ru-RU" sz="2400" b="1" i="1" dirty="0" smtClean="0">
                <a:solidFill>
                  <a:schemeClr val="accent2">
                    <a:lumMod val="50000"/>
                  </a:schemeClr>
                </a:solidFill>
                <a:latin typeface="Monotype Corsiva" pitchFamily="66" charset="0"/>
              </a:rPr>
              <a:t/>
            </a:r>
            <a:br>
              <a:rPr lang="ru-RU" sz="2400" b="1" i="1" dirty="0" smtClean="0">
                <a:solidFill>
                  <a:schemeClr val="accent2">
                    <a:lumMod val="50000"/>
                  </a:schemeClr>
                </a:solidFill>
                <a:latin typeface="Monotype Corsiva" pitchFamily="66" charset="0"/>
              </a:rPr>
            </a:br>
            <a:r>
              <a:rPr lang="ru-RU" sz="2400" b="1" dirty="0" smtClean="0">
                <a:solidFill>
                  <a:schemeClr val="accent2">
                    <a:lumMod val="50000"/>
                  </a:schemeClr>
                </a:solidFill>
                <a:latin typeface="Monotype Corsiva" pitchFamily="66" charset="0"/>
              </a:rPr>
              <a:t>Ягода души моей, ларчик сердца</a:t>
            </a:r>
            <a:br>
              <a:rPr lang="ru-RU" sz="2400" b="1" dirty="0" smtClean="0">
                <a:solidFill>
                  <a:schemeClr val="accent2">
                    <a:lumMod val="50000"/>
                  </a:schemeClr>
                </a:solidFill>
                <a:latin typeface="Monotype Corsiva" pitchFamily="66" charset="0"/>
              </a:rPr>
            </a:br>
            <a:r>
              <a:rPr lang="ru-RU" sz="2400" b="1" dirty="0" smtClean="0">
                <a:solidFill>
                  <a:schemeClr val="accent2">
                    <a:lumMod val="50000"/>
                  </a:schemeClr>
                </a:solidFill>
                <a:latin typeface="Monotype Corsiva" pitchFamily="66" charset="0"/>
              </a:rPr>
              <a:t> моего (</a:t>
            </a:r>
            <a:r>
              <a:rPr lang="ru-RU" sz="2400" b="1" dirty="0" err="1" smtClean="0">
                <a:solidFill>
                  <a:schemeClr val="accent2">
                    <a:lumMod val="50000"/>
                  </a:schemeClr>
                </a:solidFill>
                <a:latin typeface="Monotype Corsiva" pitchFamily="66" charset="0"/>
              </a:rPr>
              <a:t>мæ </a:t>
            </a:r>
            <a:r>
              <a:rPr lang="ru-RU" sz="2400" b="1" dirty="0" smtClean="0">
                <a:solidFill>
                  <a:schemeClr val="accent2">
                    <a:lumMod val="50000"/>
                  </a:schemeClr>
                </a:solidFill>
                <a:latin typeface="Monotype Corsiva" pitchFamily="66" charset="0"/>
              </a:rPr>
              <a:t>уды </a:t>
            </a:r>
            <a:r>
              <a:rPr lang="ru-RU" sz="2400" b="1" dirty="0" err="1" smtClean="0">
                <a:solidFill>
                  <a:schemeClr val="accent2">
                    <a:lumMod val="50000"/>
                  </a:schemeClr>
                </a:solidFill>
                <a:latin typeface="Monotype Corsiva" pitchFamily="66" charset="0"/>
              </a:rPr>
              <a:t>лæууæн</a:t>
            </a:r>
            <a:r>
              <a:rPr lang="ru-RU" sz="2400" b="1" dirty="0" smtClean="0">
                <a:solidFill>
                  <a:schemeClr val="accent2">
                    <a:lumMod val="50000"/>
                  </a:schemeClr>
                </a:solidFill>
                <a:latin typeface="Monotype Corsiva" pitchFamily="66" charset="0"/>
              </a:rPr>
              <a:t>)! </a:t>
            </a:r>
            <a:br>
              <a:rPr lang="ru-RU" sz="2400" b="1" dirty="0" smtClean="0">
                <a:solidFill>
                  <a:schemeClr val="accent2">
                    <a:lumMod val="50000"/>
                  </a:schemeClr>
                </a:solidFill>
                <a:latin typeface="Monotype Corsiva" pitchFamily="66" charset="0"/>
              </a:rPr>
            </a:br>
            <a:r>
              <a:rPr lang="ru-RU" sz="2400" b="1" dirty="0" err="1" smtClean="0">
                <a:solidFill>
                  <a:schemeClr val="accent2">
                    <a:lumMod val="50000"/>
                  </a:schemeClr>
                </a:solidFill>
                <a:latin typeface="Monotype Corsiva" pitchFamily="66" charset="0"/>
              </a:rPr>
              <a:t>Цæмæн, цæмæн?</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Ирон</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уæвгæйæ </a:t>
            </a:r>
            <a:br>
              <a:rPr lang="ru-RU" sz="2400" b="1" dirty="0" err="1" smtClean="0">
                <a:solidFill>
                  <a:schemeClr val="accent2">
                    <a:lumMod val="50000"/>
                  </a:schemeClr>
                </a:solidFill>
                <a:latin typeface="Monotype Corsiva" pitchFamily="66" charset="0"/>
              </a:rPr>
            </a:br>
            <a:r>
              <a:rPr lang="ru-RU" sz="2400" b="1" i="1" dirty="0" err="1" smtClean="0">
                <a:solidFill>
                  <a:schemeClr val="accent2">
                    <a:lumMod val="50000"/>
                  </a:schemeClr>
                </a:solidFill>
                <a:latin typeface="Monotype Corsiva" pitchFamily="66" charset="0"/>
              </a:rPr>
              <a:t>фыстæг</a:t>
            </a:r>
            <a:r>
              <a:rPr lang="ru-RU" sz="2400" b="1" dirty="0" err="1" smtClean="0">
                <a:solidFill>
                  <a:schemeClr val="accent2">
                    <a:lumMod val="50000"/>
                  </a:schemeClr>
                </a:solidFill>
                <a:latin typeface="Monotype Corsiva" pitchFamily="66" charset="0"/>
              </a:rPr>
              <a:t> уырыссагау</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цæмæн </a:t>
            </a:r>
            <a:br>
              <a:rPr lang="ru-RU" sz="2400" b="1" dirty="0" err="1" smtClean="0">
                <a:solidFill>
                  <a:schemeClr val="accent2">
                    <a:lumMod val="50000"/>
                  </a:schemeClr>
                </a:solidFill>
                <a:latin typeface="Monotype Corsiva" pitchFamily="66" charset="0"/>
              </a:rPr>
            </a:br>
            <a:r>
              <a:rPr lang="ru-RU" sz="2400" b="1" dirty="0" err="1" smtClean="0">
                <a:solidFill>
                  <a:schemeClr val="accent2">
                    <a:lumMod val="50000"/>
                  </a:schemeClr>
                </a:solidFill>
                <a:latin typeface="Monotype Corsiva" pitchFamily="66" charset="0"/>
              </a:rPr>
              <a:t>фыссын</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Æви мæ уарзондзинады</a:t>
            </a:r>
            <a:r>
              <a:rPr lang="ru-RU" sz="2400" b="1" dirty="0" smtClean="0">
                <a:solidFill>
                  <a:schemeClr val="accent2">
                    <a:lumMod val="50000"/>
                  </a:schemeClr>
                </a:solidFill>
                <a:latin typeface="Monotype Corsiva" pitchFamily="66" charset="0"/>
              </a:rPr>
              <a:t> </a:t>
            </a:r>
            <a:br>
              <a:rPr lang="ru-RU" sz="2400" b="1" dirty="0" smtClean="0">
                <a:solidFill>
                  <a:schemeClr val="accent2">
                    <a:lumMod val="50000"/>
                  </a:schemeClr>
                </a:solidFill>
                <a:latin typeface="Monotype Corsiva" pitchFamily="66" charset="0"/>
              </a:rPr>
            </a:br>
            <a:r>
              <a:rPr lang="ru-RU" sz="2400" b="1" dirty="0" smtClean="0">
                <a:solidFill>
                  <a:schemeClr val="accent2">
                    <a:lumMod val="50000"/>
                  </a:schemeClr>
                </a:solidFill>
                <a:latin typeface="Monotype Corsiva" pitchFamily="66" charset="0"/>
              </a:rPr>
              <a:t>фаг </a:t>
            </a:r>
            <a:r>
              <a:rPr lang="ru-RU" sz="2400" b="1" dirty="0" err="1" smtClean="0">
                <a:solidFill>
                  <a:schemeClr val="accent2">
                    <a:lumMod val="50000"/>
                  </a:schemeClr>
                </a:solidFill>
                <a:latin typeface="Monotype Corsiva" pitchFamily="66" charset="0"/>
              </a:rPr>
              <a:t>ирон</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æвзаджы дзырдтæ нæй</a:t>
            </a:r>
            <a:r>
              <a:rPr lang="ru-RU" sz="2400" b="1" dirty="0" smtClean="0">
                <a:solidFill>
                  <a:schemeClr val="accent2">
                    <a:lumMod val="50000"/>
                  </a:schemeClr>
                </a:solidFill>
                <a:latin typeface="Monotype Corsiva" pitchFamily="66" charset="0"/>
              </a:rPr>
              <a:t>?</a:t>
            </a:r>
            <a:br>
              <a:rPr lang="ru-RU" sz="2400" b="1" dirty="0" smtClean="0">
                <a:solidFill>
                  <a:schemeClr val="accent2">
                    <a:lumMod val="50000"/>
                  </a:schemeClr>
                </a:solidFill>
                <a:latin typeface="Monotype Corsiva" pitchFamily="66" charset="0"/>
              </a:rPr>
            </a:b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Æви ме</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взаг</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зæгъинæгты нæ кæрды?</a:t>
            </a:r>
            <a:r>
              <a:rPr lang="ru-RU" sz="2400" b="1" dirty="0" smtClean="0">
                <a:solidFill>
                  <a:schemeClr val="accent2">
                    <a:lumMod val="50000"/>
                  </a:schemeClr>
                </a:solidFill>
                <a:latin typeface="Monotype Corsiva" pitchFamily="66" charset="0"/>
              </a:rPr>
              <a:t> </a:t>
            </a:r>
            <a:br>
              <a:rPr lang="ru-RU" sz="2400" b="1" dirty="0" smtClean="0">
                <a:solidFill>
                  <a:schemeClr val="accent2">
                    <a:lumMod val="50000"/>
                  </a:schemeClr>
                </a:solidFill>
                <a:latin typeface="Monotype Corsiva" pitchFamily="66" charset="0"/>
              </a:rPr>
            </a:br>
            <a:r>
              <a:rPr lang="ru-RU" sz="2400" b="1" dirty="0" err="1" smtClean="0">
                <a:solidFill>
                  <a:schemeClr val="accent2">
                    <a:lumMod val="50000"/>
                  </a:schemeClr>
                </a:solidFill>
                <a:latin typeface="Monotype Corsiva" pitchFamily="66" charset="0"/>
              </a:rPr>
              <a:t>Цæмæй хъуаг</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дæн?</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Æххæст алцæмæй дæр.</a:t>
            </a:r>
            <a:r>
              <a:rPr lang="ru-RU" sz="2400" b="1" dirty="0" smtClean="0">
                <a:solidFill>
                  <a:schemeClr val="accent2">
                    <a:lumMod val="50000"/>
                  </a:schemeClr>
                </a:solidFill>
                <a:latin typeface="Monotype Corsiva" pitchFamily="66" charset="0"/>
              </a:rPr>
              <a:t> </a:t>
            </a:r>
            <a:br>
              <a:rPr lang="ru-RU" sz="2400" b="1" dirty="0" smtClean="0">
                <a:solidFill>
                  <a:schemeClr val="accent2">
                    <a:lumMod val="50000"/>
                  </a:schemeClr>
                </a:solidFill>
                <a:latin typeface="Monotype Corsiva" pitchFamily="66" charset="0"/>
              </a:rPr>
            </a:br>
            <a:r>
              <a:rPr lang="ru-RU" sz="2400" b="1" dirty="0" err="1" smtClean="0">
                <a:solidFill>
                  <a:schemeClr val="accent2">
                    <a:lumMod val="50000"/>
                  </a:schemeClr>
                </a:solidFill>
                <a:latin typeface="Monotype Corsiva" pitchFamily="66" charset="0"/>
              </a:rPr>
              <a:t>Дæ хид</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акæлдзæн иронау</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кæсгæйæ.</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Бафыдæбон кæн.</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Иронау</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зонын</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хъæуы, дæу уæлдайдæр.</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Уырыссагау</a:t>
            </a:r>
            <a:r>
              <a:rPr lang="ru-RU" sz="2400" b="1" dirty="0" smtClean="0">
                <a:solidFill>
                  <a:schemeClr val="accent2">
                    <a:lumMod val="50000"/>
                  </a:schemeClr>
                </a:solidFill>
                <a:latin typeface="Monotype Corsiva" pitchFamily="66" charset="0"/>
              </a:rPr>
              <a:t> - </a:t>
            </a:r>
            <a:r>
              <a:rPr lang="ru-RU" sz="2400" b="1" dirty="0" err="1" smtClean="0">
                <a:solidFill>
                  <a:schemeClr val="accent2">
                    <a:lumMod val="50000"/>
                  </a:schemeClr>
                </a:solidFill>
                <a:latin typeface="Monotype Corsiva" pitchFamily="66" charset="0"/>
              </a:rPr>
              <a:t>дæлæмæ дæр </a:t>
            </a:r>
            <a:r>
              <a:rPr lang="ru-RU" sz="2400" b="1" dirty="0" smtClean="0">
                <a:solidFill>
                  <a:schemeClr val="accent2">
                    <a:lumMod val="50000"/>
                  </a:schemeClr>
                </a:solidFill>
                <a:latin typeface="Monotype Corsiva" pitchFamily="66" charset="0"/>
              </a:rPr>
              <a:t>милый, </a:t>
            </a:r>
            <a:r>
              <a:rPr lang="ru-RU" sz="2400" b="1" dirty="0" err="1" smtClean="0">
                <a:solidFill>
                  <a:schemeClr val="accent2">
                    <a:lumMod val="50000"/>
                  </a:schemeClr>
                </a:solidFill>
                <a:latin typeface="Monotype Corsiva" pitchFamily="66" charset="0"/>
              </a:rPr>
              <a:t>уæлæмæ дæр </a:t>
            </a:r>
            <a:r>
              <a:rPr lang="ru-RU" sz="2400" b="1" dirty="0" smtClean="0">
                <a:solidFill>
                  <a:schemeClr val="accent2">
                    <a:lumMod val="50000"/>
                  </a:schemeClr>
                </a:solidFill>
                <a:latin typeface="Monotype Corsiva" pitchFamily="66" charset="0"/>
              </a:rPr>
              <a:t>дорогой. </a:t>
            </a:r>
            <a:endParaRPr lang="ru-RU"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User\Desktop\7f8d0ec97c5c88dddc4ae349c66135bc.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rot="280483">
            <a:off x="956710" y="440202"/>
            <a:ext cx="5400600" cy="5818658"/>
          </a:xfrm>
        </p:spPr>
        <p:txBody>
          <a:bodyPr>
            <a:noAutofit/>
          </a:bodyPr>
          <a:lstStyle/>
          <a:p>
            <a:r>
              <a:rPr lang="ru-RU" sz="2400" b="1" dirty="0" err="1" smtClean="0">
                <a:solidFill>
                  <a:schemeClr val="accent2">
                    <a:lumMod val="50000"/>
                  </a:schemeClr>
                </a:solidFill>
                <a:latin typeface="Monotype Corsiva" pitchFamily="66" charset="0"/>
              </a:rPr>
              <a:t>Уый</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æмæ иронау</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мæ </a:t>
            </a:r>
            <a:r>
              <a:rPr lang="ru-RU" sz="2400" b="1" dirty="0" smtClean="0">
                <a:solidFill>
                  <a:schemeClr val="accent2">
                    <a:lumMod val="50000"/>
                  </a:schemeClr>
                </a:solidFill>
                <a:latin typeface="Monotype Corsiva" pitchFamily="66" charset="0"/>
              </a:rPr>
              <a:t>уды гага, </a:t>
            </a:r>
            <a:r>
              <a:rPr lang="ru-RU" sz="2400" b="1" dirty="0" err="1" smtClean="0">
                <a:solidFill>
                  <a:schemeClr val="accent2">
                    <a:lumMod val="50000"/>
                  </a:schemeClr>
                </a:solidFill>
                <a:latin typeface="Monotype Corsiva" pitchFamily="66" charset="0"/>
              </a:rPr>
              <a:t>мæ зæрдæдарæн, мæ хур</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мæ цæсты гагуы</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Чи</a:t>
            </a:r>
            <a:r>
              <a:rPr lang="ru-RU" sz="2400" b="1" dirty="0" smtClean="0">
                <a:solidFill>
                  <a:schemeClr val="accent2">
                    <a:lumMod val="50000"/>
                  </a:schemeClr>
                </a:solidFill>
                <a:latin typeface="Monotype Corsiva" pitchFamily="66" charset="0"/>
              </a:rPr>
              <a:t> у </a:t>
            </a:r>
            <a:r>
              <a:rPr lang="ru-RU" sz="2400" b="1" dirty="0" err="1" smtClean="0">
                <a:solidFill>
                  <a:schemeClr val="accent2">
                    <a:lumMod val="50000"/>
                  </a:schemeClr>
                </a:solidFill>
                <a:latin typeface="Monotype Corsiva" pitchFamily="66" charset="0"/>
              </a:rPr>
              <a:t>мæ дуне</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Мæ </a:t>
            </a:r>
            <a:r>
              <a:rPr lang="ru-RU" sz="2400" b="1" dirty="0" smtClean="0">
                <a:solidFill>
                  <a:schemeClr val="accent2">
                    <a:lumMod val="50000"/>
                  </a:schemeClr>
                </a:solidFill>
                <a:latin typeface="Monotype Corsiva" pitchFamily="66" charset="0"/>
              </a:rPr>
              <a:t>уд </a:t>
            </a:r>
            <a:r>
              <a:rPr lang="ru-RU" sz="2400" b="1" dirty="0" err="1" smtClean="0">
                <a:solidFill>
                  <a:schemeClr val="accent2">
                    <a:lumMod val="50000"/>
                  </a:schemeClr>
                </a:solidFill>
                <a:latin typeface="Monotype Corsiva" pitchFamily="66" charset="0"/>
              </a:rPr>
              <a:t>кæуыл лæууы</a:t>
            </a:r>
            <a:r>
              <a:rPr lang="ru-RU" sz="2400" b="1" dirty="0" smtClean="0">
                <a:solidFill>
                  <a:schemeClr val="accent2">
                    <a:lumMod val="50000"/>
                  </a:schemeClr>
                </a:solidFill>
                <a:latin typeface="Monotype Corsiva" pitchFamily="66" charset="0"/>
              </a:rPr>
              <a:t>? Дуне </a:t>
            </a:r>
            <a:r>
              <a:rPr lang="ru-RU" sz="2400" b="1" dirty="0" err="1" smtClean="0">
                <a:solidFill>
                  <a:schemeClr val="accent2">
                    <a:lumMod val="50000"/>
                  </a:schemeClr>
                </a:solidFill>
                <a:latin typeface="Monotype Corsiva" pitchFamily="66" charset="0"/>
              </a:rPr>
              <a:t>мын</a:t>
            </a:r>
            <a:r>
              <a:rPr lang="ru-RU" sz="2400" b="1" dirty="0" smtClean="0">
                <a:solidFill>
                  <a:schemeClr val="accent2">
                    <a:lumMod val="50000"/>
                  </a:schemeClr>
                </a:solidFill>
                <a:latin typeface="Monotype Corsiva" pitchFamily="66" charset="0"/>
              </a:rPr>
              <a:t/>
            </a:r>
            <a:br>
              <a:rPr lang="ru-RU" sz="2400" b="1" dirty="0" smtClean="0">
                <a:solidFill>
                  <a:schemeClr val="accent2">
                    <a:lumMod val="50000"/>
                  </a:schemeClr>
                </a:solidFill>
                <a:latin typeface="Monotype Corsiva" pitchFamily="66" charset="0"/>
              </a:rPr>
            </a:b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талынг</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æнæ кæй </a:t>
            </a:r>
            <a:r>
              <a:rPr lang="ru-RU" sz="2400" b="1" dirty="0" smtClean="0">
                <a:solidFill>
                  <a:schemeClr val="accent2">
                    <a:lumMod val="50000"/>
                  </a:schemeClr>
                </a:solidFill>
                <a:latin typeface="Monotype Corsiva" pitchFamily="66" charset="0"/>
              </a:rPr>
              <a:t>у? </a:t>
            </a:r>
            <a:r>
              <a:rPr lang="ru-RU" sz="2400" b="1" dirty="0" err="1" smtClean="0">
                <a:solidFill>
                  <a:schemeClr val="accent2">
                    <a:lumMod val="50000"/>
                  </a:schemeClr>
                </a:solidFill>
                <a:latin typeface="Monotype Corsiva" pitchFamily="66" charset="0"/>
              </a:rPr>
              <a:t>Дзаг</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кæмæй дæн, </a:t>
            </a:r>
            <a:br>
              <a:rPr lang="ru-RU" sz="2400" b="1" dirty="0" err="1" smtClean="0">
                <a:solidFill>
                  <a:schemeClr val="accent2">
                    <a:lumMod val="50000"/>
                  </a:schemeClr>
                </a:solidFill>
                <a:latin typeface="Monotype Corsiva" pitchFamily="66" charset="0"/>
              </a:rPr>
            </a:br>
            <a:r>
              <a:rPr lang="ru-RU" sz="2400" b="1" dirty="0" err="1" smtClean="0">
                <a:solidFill>
                  <a:schemeClr val="accent2">
                    <a:lumMod val="50000"/>
                  </a:schemeClr>
                </a:solidFill>
                <a:latin typeface="Monotype Corsiva" pitchFamily="66" charset="0"/>
              </a:rPr>
              <a:t>урс</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уæрыкк дын</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уон</a:t>
            </a:r>
            <a:r>
              <a:rPr lang="ru-RU" sz="2400" b="1" dirty="0" smtClean="0">
                <a:solidFill>
                  <a:schemeClr val="accent2">
                    <a:lumMod val="50000"/>
                  </a:schemeClr>
                </a:solidFill>
                <a:latin typeface="Monotype Corsiva" pitchFamily="66" charset="0"/>
              </a:rPr>
              <a:t>! </a:t>
            </a:r>
            <a:br>
              <a:rPr lang="ru-RU" sz="2400" b="1" dirty="0" smtClean="0">
                <a:solidFill>
                  <a:schemeClr val="accent2">
                    <a:lumMod val="50000"/>
                  </a:schemeClr>
                </a:solidFill>
                <a:latin typeface="Monotype Corsiva" pitchFamily="66" charset="0"/>
              </a:rPr>
            </a:br>
            <a:r>
              <a:rPr lang="ru-RU" sz="2400" b="1" dirty="0" err="1" smtClean="0">
                <a:solidFill>
                  <a:schemeClr val="accent2">
                    <a:lumMod val="50000"/>
                  </a:schemeClr>
                </a:solidFill>
                <a:latin typeface="Monotype Corsiva" pitchFamily="66" charset="0"/>
              </a:rPr>
              <a:t>Дæуæй улæфын, дæуæй дзаг</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дæн, ды</a:t>
            </a:r>
            <a:r>
              <a:rPr lang="ru-RU" sz="2400" b="1" dirty="0" smtClean="0">
                <a:solidFill>
                  <a:schemeClr val="accent2">
                    <a:lumMod val="50000"/>
                  </a:schemeClr>
                </a:solidFill>
                <a:latin typeface="Monotype Corsiva" pitchFamily="66" charset="0"/>
              </a:rPr>
              <a:t> </a:t>
            </a:r>
            <a:br>
              <a:rPr lang="ru-RU" sz="2400" b="1" dirty="0" smtClean="0">
                <a:solidFill>
                  <a:schemeClr val="accent2">
                    <a:lumMod val="50000"/>
                  </a:schemeClr>
                </a:solidFill>
                <a:latin typeface="Monotype Corsiva" pitchFamily="66" charset="0"/>
              </a:rPr>
            </a:br>
            <a:r>
              <a:rPr lang="ru-RU" sz="2400" b="1" dirty="0" err="1" smtClean="0">
                <a:solidFill>
                  <a:schemeClr val="accent2">
                    <a:lumMod val="50000"/>
                  </a:schemeClr>
                </a:solidFill>
                <a:latin typeface="Monotype Corsiva" pitchFamily="66" charset="0"/>
              </a:rPr>
              <a:t>мæ куы</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нæ уай</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уæд сæфгæ кæнын!</a:t>
            </a:r>
            <a:r>
              <a:rPr lang="ru-RU" sz="2400" b="1" dirty="0" smtClean="0">
                <a:solidFill>
                  <a:schemeClr val="accent2">
                    <a:lumMod val="50000"/>
                  </a:schemeClr>
                </a:solidFill>
                <a:latin typeface="Monotype Corsiva" pitchFamily="66" charset="0"/>
              </a:rPr>
              <a:t> </a:t>
            </a:r>
            <a:br>
              <a:rPr lang="ru-RU" sz="2400" b="1" dirty="0" smtClean="0">
                <a:solidFill>
                  <a:schemeClr val="accent2">
                    <a:lumMod val="50000"/>
                  </a:schemeClr>
                </a:solidFill>
                <a:latin typeface="Monotype Corsiva" pitchFamily="66" charset="0"/>
              </a:rPr>
            </a:br>
            <a:r>
              <a:rPr lang="ru-RU" sz="2400" b="1" dirty="0" err="1" smtClean="0">
                <a:solidFill>
                  <a:schemeClr val="accent2">
                    <a:lumMod val="50000"/>
                  </a:schemeClr>
                </a:solidFill>
                <a:latin typeface="Monotype Corsiva" pitchFamily="66" charset="0"/>
              </a:rPr>
              <a:t>Мæ уарзон</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мæ дуне</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Мæн фæнды </a:t>
            </a:r>
            <a:r>
              <a:rPr lang="ru-RU" sz="2400" b="1" dirty="0" smtClean="0">
                <a:solidFill>
                  <a:schemeClr val="accent2">
                    <a:lumMod val="50000"/>
                  </a:schemeClr>
                </a:solidFill>
                <a:latin typeface="Monotype Corsiva" pitchFamily="66" charset="0"/>
              </a:rPr>
              <a:t>де ΄</a:t>
            </a:r>
            <a:r>
              <a:rPr lang="ru-RU" sz="2400" b="1" dirty="0" err="1" smtClean="0">
                <a:solidFill>
                  <a:schemeClr val="accent2">
                    <a:lumMod val="50000"/>
                  </a:schemeClr>
                </a:solidFill>
                <a:latin typeface="Monotype Corsiva" pitchFamily="66" charset="0"/>
              </a:rPr>
              <a:t>нæниздзинад</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бæллын</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ды</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мын</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куы</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сæрттивис хæххон дидингау</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сычъийау</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хъал</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æмæ æнæнизæй хæрзконд куы</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уаис</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хæххон суадонæй рæсугъддæр</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сыгъдæгдæр</a:t>
            </a:r>
            <a:r>
              <a:rPr lang="ru-RU" sz="2400" b="1" dirty="0" smtClean="0">
                <a:solidFill>
                  <a:schemeClr val="accent2">
                    <a:lumMod val="50000"/>
                  </a:schemeClr>
                </a:solidFill>
                <a:latin typeface="Monotype Corsiva" pitchFamily="66" charset="0"/>
              </a:rPr>
              <a:t>, - </a:t>
            </a:r>
            <a:r>
              <a:rPr lang="ru-RU" sz="2400" b="1" dirty="0" err="1" smtClean="0">
                <a:solidFill>
                  <a:schemeClr val="accent2">
                    <a:lumMod val="50000"/>
                  </a:schemeClr>
                </a:solidFill>
                <a:latin typeface="Monotype Corsiva" pitchFamily="66" charset="0"/>
              </a:rPr>
              <a:t>дæумæ бакæсгæйæ мæ фæллад </a:t>
            </a:r>
            <a:r>
              <a:rPr lang="ru-RU" sz="2400" b="1" dirty="0" smtClean="0">
                <a:solidFill>
                  <a:schemeClr val="accent2">
                    <a:lumMod val="50000"/>
                  </a:schemeClr>
                </a:solidFill>
                <a:latin typeface="Monotype Corsiva" pitchFamily="66" charset="0"/>
              </a:rPr>
              <a:t>уд </a:t>
            </a:r>
            <a:r>
              <a:rPr lang="ru-RU" sz="2400" b="1" dirty="0" err="1" smtClean="0">
                <a:solidFill>
                  <a:schemeClr val="accent2">
                    <a:lumMod val="50000"/>
                  </a:schemeClr>
                </a:solidFill>
                <a:latin typeface="Monotype Corsiva" pitchFamily="66" charset="0"/>
              </a:rPr>
              <a:t>хъал</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куыд</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кæна</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зæрдæ</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уарзонæй дзаг</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зæрдæ</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бухъ</a:t>
            </a:r>
            <a:r>
              <a:rPr lang="ru-RU" sz="2400" b="1" dirty="0" smtClean="0">
                <a:solidFill>
                  <a:schemeClr val="accent2">
                    <a:lumMod val="50000"/>
                  </a:schemeClr>
                </a:solidFill>
                <a:latin typeface="Monotype Corsiva" pitchFamily="66" charset="0"/>
              </a:rPr>
              <a:t> </a:t>
            </a:r>
            <a:r>
              <a:rPr lang="ru-RU" sz="2400" b="1" dirty="0" err="1" smtClean="0">
                <a:solidFill>
                  <a:schemeClr val="accent2">
                    <a:lumMod val="50000"/>
                  </a:schemeClr>
                </a:solidFill>
                <a:latin typeface="Monotype Corsiva" pitchFamily="66" charset="0"/>
              </a:rPr>
              <a:t>куыд</a:t>
            </a:r>
            <a:r>
              <a:rPr lang="ru-RU" sz="2400" b="1" dirty="0" smtClean="0">
                <a:solidFill>
                  <a:schemeClr val="accent2">
                    <a:lumMod val="50000"/>
                  </a:schemeClr>
                </a:solidFill>
                <a:latin typeface="Monotype Corsiva" pitchFamily="66" charset="0"/>
              </a:rPr>
              <a:t> уа!</a:t>
            </a:r>
            <a:r>
              <a:rPr lang="ru-RU" sz="2000" dirty="0" smtClean="0"/>
              <a:t/>
            </a:r>
            <a:br>
              <a:rPr lang="ru-RU" sz="2000" dirty="0" smtClean="0"/>
            </a:br>
            <a:endParaRPr lang="ru-RU"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482" name="Picture 2" descr="C:\Users\User\Desktop\1507719571.jpg"/>
          <p:cNvPicPr>
            <a:picLocks noGrp="1" noChangeAspect="1" noChangeArrowheads="1"/>
          </p:cNvPicPr>
          <p:nvPr>
            <p:ph idx="1"/>
          </p:nvPr>
        </p:nvPicPr>
        <p:blipFill>
          <a:blip r:embed="rId2" cstate="print">
            <a:duotone>
              <a:prstClr val="black"/>
              <a:schemeClr val="accent6">
                <a:lumMod val="20000"/>
                <a:lumOff val="80000"/>
                <a:tint val="45000"/>
                <a:satMod val="400000"/>
              </a:schemeClr>
            </a:duotone>
            <a:lum bright="10000" contrast="10000"/>
          </a:blip>
          <a:srcRect/>
          <a:stretch>
            <a:fillRect/>
          </a:stretch>
        </p:blipFill>
        <p:spPr bwMode="auto">
          <a:xfrm>
            <a:off x="0" y="0"/>
            <a:ext cx="9176994" cy="6858000"/>
          </a:xfrm>
          <a:prstGeom prst="rect">
            <a:avLst/>
          </a:prstGeom>
          <a:noFill/>
        </p:spPr>
      </p:pic>
      <p:pic>
        <p:nvPicPr>
          <p:cNvPr id="9" name="Picture 6" descr="http://www.alanvakfi.org.tr/images/articles/large/elbizdiko-britati.jpg"/>
          <p:cNvPicPr>
            <a:picLocks noChangeAspect="1" noChangeArrowheads="1"/>
          </p:cNvPicPr>
          <p:nvPr/>
        </p:nvPicPr>
        <p:blipFill>
          <a:blip r:embed="rId3" cstate="print">
            <a:duotone>
              <a:schemeClr val="accent2">
                <a:shade val="45000"/>
                <a:satMod val="135000"/>
              </a:schemeClr>
              <a:prstClr val="white"/>
            </a:duotone>
          </a:blip>
          <a:srcRect/>
          <a:stretch>
            <a:fillRect/>
          </a:stretch>
        </p:blipFill>
        <p:spPr bwMode="auto">
          <a:xfrm>
            <a:off x="0" y="1412777"/>
            <a:ext cx="4067944" cy="5445224"/>
          </a:xfrm>
          <a:prstGeom prst="ellipse">
            <a:avLst/>
          </a:prstGeom>
          <a:ln>
            <a:noFill/>
          </a:ln>
          <a:effectLst>
            <a:softEdge rad="112500"/>
          </a:effectLst>
        </p:spPr>
      </p:pic>
      <p:pic>
        <p:nvPicPr>
          <p:cNvPr id="10" name="Picture 10" descr="https://ds04.infourok.ru/uploads/ex/133f/000df5ee-19b1c206/img7.jpg"/>
          <p:cNvPicPr>
            <a:picLocks noChangeAspect="1" noChangeArrowheads="1"/>
          </p:cNvPicPr>
          <p:nvPr/>
        </p:nvPicPr>
        <p:blipFill>
          <a:blip r:embed="rId4" cstate="print">
            <a:duotone>
              <a:schemeClr val="accent2">
                <a:shade val="45000"/>
                <a:satMod val="135000"/>
              </a:schemeClr>
              <a:prstClr val="white"/>
            </a:duotone>
            <a:lum bright="10000" contrast="10000"/>
          </a:blip>
          <a:srcRect l="7875" t="36749" r="69288" b="26501"/>
          <a:stretch>
            <a:fillRect/>
          </a:stretch>
        </p:blipFill>
        <p:spPr bwMode="auto">
          <a:xfrm>
            <a:off x="5004048" y="0"/>
            <a:ext cx="4139952" cy="5445224"/>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1581</TotalTime>
  <Words>135</Words>
  <Application>Microsoft Office PowerPoint</Application>
  <PresentationFormat>Экран (4:3)</PresentationFormat>
  <Paragraphs>19</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     Государственное бюджетное общеобразовательное учреждение средняя общеобразовательная школа №8 г. Беслан    ТЕМА:       учитель осетинского языка и литературы Елоева Анжелика Юрьевна      </vt:lpstr>
      <vt:lpstr>Квест (англ. quest) - «поиск, предмет поисков, поиск приключений» - движение к определенной цели через преодоление трудностей. Квест включает в себя набор проблемных заданий с элементами ролевой игры, для выполнения которых требуются какие-либо ресурсы. </vt:lpstr>
      <vt:lpstr>  Письмо - закрепленная во времени речь человека, переданная на расстояние    </vt:lpstr>
      <vt:lpstr> Эпистола (лат. epistola; от греч. epistole «письмо», «послание»)  Эпистолярный  жанр – в форме письма;    свойственный письмам     </vt:lpstr>
      <vt:lpstr>    Письма пишут разные:                  Слезные, болезные,      Иногда прекрасные.                                   К. Симонов   </vt:lpstr>
      <vt:lpstr> Писмойы хъуыды тынг арф у:               Кæуæм ыл, зæрдæтæ дæр халы,   Куы та дзы баззайы нæ уд.                                   К. Симонов   </vt:lpstr>
      <vt:lpstr>ДÆСÆМ ФЫСТÆГ   Ягода души моей, ларчик сердца  моего (мæ уды лæууæн)!  Цæмæн, цæмæн? Ирон уæвгæйæ  фыстæг уырыссагау цæмæн  фыссын? Æви мæ уарзондзинады  фаг ирон æвзаджы дзырдтæ нæй?  Æви ме ´взаг зæгъинæгты нæ кæрды?  Цæмæй хъуаг дæн? Æххæст алцæмæй дæр.  Дæ хид акæлдзæн иронау кæсгæйæ. Бафыдæбон кæн. Иронау зонын хъæуы, дæу уæлдайдæр. Уырыссагау - дæлæмæ дæр милый, уæлæмæ дæр дорогой. </vt:lpstr>
      <vt:lpstr>Уый æмæ иронау: мæ уды гага, мæ зæрдæдарæн, мæ хур, мæ цæсты гагуы. Чи у мæ дуне? Мæ уд кæуыл лæууы? Дуне мын  талынг æнæ кæй у? Дзаг кæмæй дæн,  урс уæрыкк дын уон!  Дæуæй улæфын, дæуæй дзаг дæн, ды  мæ куы нæ уай, уæд сæфгæ кæнын!  Мæ уарзон, мæ дуне! Мæн фæнды де ΄нæниздзинад, бæллын, ды мын куы сæрттивис хæххон дидингау, сычъийау хъал æмæ æнæнизæй хæрзконд куы уаис, хæххон суадонæй рæсугъддæр, сыгъдæгдæр, - дæумæ бакæсгæйæ мæ фæллад уд хъал куыд кæна, зæрдæ, уарзонæй дзаг зæрдæ, бухъ куыд уа! </vt:lpstr>
      <vt:lpstr>Слайд 9</vt:lpstr>
      <vt:lpstr>    Письма бывают: письмо-обращение  письмо-воспоминание письмо-прощание письмо-заклинание  письмо-признание                              письмо-борьба за любимую письмо о вере в любовь, в жизнь письмо-примирение     </vt:lpstr>
      <vt:lpstr>цæуæд</vt:lpstr>
      <vt:lpstr>цæуæд</vt:lpstr>
      <vt:lpstr>Слайд 13</vt:lpstr>
      <vt:lpstr>      Государственное бюджетное общеобразовательное учреждение  средняя общеобразовательная школа №8 г. Беслан    ТЕМА: Зæрдæйæ цæуæд уарзондзинад  (по десятому  письму Е.Бритаева)     учитель осетинского языка и литературы Елоева Анжелика Юрьевна      </vt:lpstr>
      <vt:lpstr>    Письма пишут разные:                  Слезные, болезные,      Иногда прекрасные.                                   К. Симонов   </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Анжела</cp:lastModifiedBy>
  <cp:revision>116</cp:revision>
  <dcterms:created xsi:type="dcterms:W3CDTF">2019-06-14T17:21:22Z</dcterms:created>
  <dcterms:modified xsi:type="dcterms:W3CDTF">2022-11-25T14:30:29Z</dcterms:modified>
</cp:coreProperties>
</file>