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2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1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27B44-5CAC-4720-BA88-987ED7323B7E}" type="datetimeFigureOut">
              <a:rPr lang="ru-RU" smtClean="0"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06098-0DB8-41BB-947D-F014712672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50405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124744"/>
            <a:ext cx="6400800" cy="4514056"/>
          </a:xfrm>
        </p:spPr>
        <p:txBody>
          <a:bodyPr/>
          <a:lstStyle/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Осторожно</a:t>
            </a:r>
            <a:r>
              <a:rPr lang="ru-RU" b="1" dirty="0">
                <a:solidFill>
                  <a:schemeClr val="tx1"/>
                </a:solidFill>
              </a:rPr>
              <a:t>, и, пушистые, земли, снежинки, ослепительный, она, в, касаются, одеваются, наряд.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Составьте словосочетания из </a:t>
            </a:r>
            <a:r>
              <a:rPr lang="ru-RU" dirty="0" smtClean="0"/>
              <a:t>слов.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5"/>
            <a:ext cx="8229600" cy="3744416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Солнечная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день; чистый, озеро; смотрит, громкий; раскинулось, широкий; приехать, озеро, вкусный, книга. 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ПИСЬМО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Лаконичное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письмо, аккуратное письмо, оскорбительное письмо, исправить письмо, перепечатать письмо, печальное письмо, трогательное письмо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 Укажите </a:t>
            </a:r>
            <a:r>
              <a:rPr lang="ru-RU" b="1" i="1" dirty="0"/>
              <a:t>именные словосочетания:</a:t>
            </a:r>
            <a:endParaRPr lang="ru-RU" b="1" dirty="0"/>
          </a:p>
          <a:p>
            <a:pPr>
              <a:buNone/>
            </a:pPr>
            <a:r>
              <a:rPr lang="ru-RU" dirty="0" smtClean="0"/>
              <a:t>     А</a:t>
            </a:r>
            <a:r>
              <a:rPr lang="ru-RU" dirty="0"/>
              <a:t>) устный счет;</a:t>
            </a:r>
          </a:p>
          <a:p>
            <a:pPr>
              <a:buNone/>
            </a:pPr>
            <a:r>
              <a:rPr lang="ru-RU" dirty="0" smtClean="0"/>
              <a:t>    Б</a:t>
            </a:r>
            <a:r>
              <a:rPr lang="ru-RU" dirty="0"/>
              <a:t>) участие в соревновании;</a:t>
            </a:r>
          </a:p>
          <a:p>
            <a:pPr>
              <a:buNone/>
            </a:pPr>
            <a:r>
              <a:rPr lang="ru-RU" dirty="0" smtClean="0"/>
              <a:t>    В</a:t>
            </a:r>
            <a:r>
              <a:rPr lang="ru-RU" dirty="0"/>
              <a:t>) участвовать в игре;</a:t>
            </a:r>
          </a:p>
          <a:p>
            <a:pPr>
              <a:buNone/>
            </a:pPr>
            <a:r>
              <a:rPr lang="ru-RU" dirty="0" smtClean="0"/>
              <a:t>    Г</a:t>
            </a:r>
            <a:r>
              <a:rPr lang="ru-RU" dirty="0"/>
              <a:t>) чествовать победителя;</a:t>
            </a:r>
          </a:p>
          <a:p>
            <a:pPr>
              <a:buNone/>
            </a:pPr>
            <a:r>
              <a:rPr lang="ru-RU" dirty="0" smtClean="0"/>
              <a:t>    Д</a:t>
            </a:r>
            <a:r>
              <a:rPr lang="ru-RU" dirty="0"/>
              <a:t>) шел по дороге.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/>
              <a:t>       </a:t>
            </a:r>
            <a:r>
              <a:rPr lang="ru-RU" b="1" i="1" dirty="0" smtClean="0"/>
              <a:t>Укажите </a:t>
            </a:r>
            <a:r>
              <a:rPr lang="ru-RU" b="1" i="1" dirty="0"/>
              <a:t>глагольные словосочетания:</a:t>
            </a:r>
            <a:endParaRPr lang="ru-RU" b="1" dirty="0"/>
          </a:p>
          <a:p>
            <a:pPr>
              <a:buNone/>
            </a:pPr>
            <a:r>
              <a:rPr lang="ru-RU" dirty="0" smtClean="0"/>
              <a:t>   А</a:t>
            </a:r>
            <a:r>
              <a:rPr lang="ru-RU" dirty="0"/>
              <a:t>) гигантский завод;</a:t>
            </a:r>
          </a:p>
          <a:p>
            <a:pPr>
              <a:buNone/>
            </a:pPr>
            <a:r>
              <a:rPr lang="ru-RU" dirty="0" smtClean="0"/>
              <a:t>   Б</a:t>
            </a:r>
            <a:r>
              <a:rPr lang="ru-RU" dirty="0"/>
              <a:t>) сверкнуть на солнце;</a:t>
            </a:r>
          </a:p>
          <a:p>
            <a:pPr>
              <a:buNone/>
            </a:pPr>
            <a:r>
              <a:rPr lang="ru-RU" dirty="0" smtClean="0"/>
              <a:t>   В</a:t>
            </a:r>
            <a:r>
              <a:rPr lang="ru-RU" dirty="0"/>
              <a:t>) доблестный воин;</a:t>
            </a:r>
          </a:p>
          <a:p>
            <a:pPr>
              <a:buNone/>
            </a:pPr>
            <a:r>
              <a:rPr lang="ru-RU" dirty="0" smtClean="0"/>
              <a:t>   Г</a:t>
            </a:r>
            <a:r>
              <a:rPr lang="ru-RU" dirty="0"/>
              <a:t>) неприятный запах;</a:t>
            </a:r>
          </a:p>
          <a:p>
            <a:pPr>
              <a:buNone/>
            </a:pPr>
            <a:r>
              <a:rPr lang="ru-RU" dirty="0" smtClean="0"/>
              <a:t>   Д</a:t>
            </a:r>
            <a:r>
              <a:rPr lang="ru-RU" dirty="0"/>
              <a:t>) работать на поле.</a:t>
            </a:r>
          </a:p>
          <a:p>
            <a:pPr>
              <a:buNone/>
            </a:pPr>
            <a:r>
              <a:rPr lang="ru-RU" dirty="0" smtClean="0"/>
              <a:t>                                  А</a:t>
            </a:r>
            <a:r>
              <a:rPr lang="ru-RU" dirty="0"/>
              <a:t>) ужасный ветер;</a:t>
            </a:r>
          </a:p>
          <a:p>
            <a:pPr>
              <a:buNone/>
            </a:pPr>
            <a:r>
              <a:rPr lang="ru-RU" dirty="0" smtClean="0"/>
              <a:t>                                  Б</a:t>
            </a:r>
            <a:r>
              <a:rPr lang="ru-RU" dirty="0"/>
              <a:t>) расстилаться по равнине;</a:t>
            </a:r>
          </a:p>
          <a:p>
            <a:pPr>
              <a:buNone/>
            </a:pPr>
            <a:r>
              <a:rPr lang="ru-RU" dirty="0" smtClean="0"/>
              <a:t>                                  В</a:t>
            </a:r>
            <a:r>
              <a:rPr lang="ru-RU" dirty="0"/>
              <a:t>) искусный мастер;</a:t>
            </a:r>
          </a:p>
          <a:p>
            <a:pPr>
              <a:buNone/>
            </a:pPr>
            <a:r>
              <a:rPr lang="ru-RU" dirty="0" smtClean="0"/>
              <a:t>                                   Г</a:t>
            </a:r>
            <a:r>
              <a:rPr lang="ru-RU" dirty="0"/>
              <a:t>) вершина ели;</a:t>
            </a:r>
          </a:p>
          <a:p>
            <a:pPr>
              <a:buNone/>
            </a:pPr>
            <a:r>
              <a:rPr lang="ru-RU" dirty="0" smtClean="0"/>
              <a:t>                                   Д</a:t>
            </a:r>
            <a:r>
              <a:rPr lang="ru-RU" dirty="0"/>
              <a:t>) собирать крыжовник.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Лист самооценки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  Узнал </a:t>
            </a:r>
            <a:r>
              <a:rPr lang="ru-RU" dirty="0"/>
              <a:t>что-то новое                 </a:t>
            </a:r>
            <a:r>
              <a:rPr lang="ru-RU" dirty="0" smtClean="0"/>
              <a:t> </a:t>
            </a:r>
            <a:r>
              <a:rPr lang="ru-RU" dirty="0"/>
              <a:t>Научился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 smtClean="0"/>
              <a:t>    Расстроился</a:t>
            </a:r>
            <a:r>
              <a:rPr lang="ru-RU" dirty="0"/>
              <a:t>                  </a:t>
            </a:r>
            <a:r>
              <a:rPr lang="ru-RU" dirty="0" smtClean="0"/>
              <a:t>Я</a:t>
            </a:r>
            <a:r>
              <a:rPr lang="ru-RU" dirty="0"/>
              <a:t>         </a:t>
            </a:r>
            <a:r>
              <a:rPr lang="ru-RU" dirty="0" smtClean="0"/>
              <a:t>Получил </a:t>
            </a:r>
            <a:r>
              <a:rPr lang="ru-RU" dirty="0"/>
              <a:t>радость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 smtClean="0"/>
              <a:t>    Удивился</a:t>
            </a:r>
            <a:r>
              <a:rPr lang="ru-RU" dirty="0"/>
              <a:t>                                Ничего не понял</a:t>
            </a:r>
          </a:p>
          <a:p>
            <a:pPr>
              <a:buNone/>
            </a:pPr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dirty="0" smtClean="0">
                <a:cs typeface="Times New Roman" pitchFamily="18" charset="0"/>
              </a:rPr>
              <a:t>Пушистые снежинки осторожно касаются земли, и она одевается в ослепительный наряд.</a:t>
            </a:r>
            <a:endParaRPr lang="ru-RU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pPr>
              <a:buNone/>
            </a:pPr>
            <a:r>
              <a:rPr lang="ru-RU" b="1" dirty="0">
                <a:cs typeface="Times New Roman" pitchFamily="18" charset="0"/>
              </a:rPr>
              <a:t> </a:t>
            </a:r>
            <a:r>
              <a:rPr lang="ru-RU" b="1" dirty="0" smtClean="0">
                <a:cs typeface="Times New Roman" pitchFamily="18" charset="0"/>
              </a:rPr>
              <a:t>                       Словосочетание.</a:t>
            </a:r>
            <a:endParaRPr lang="ru-RU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>
                <a:latin typeface="+mj-lt"/>
              </a:rPr>
              <a:t>к</a:t>
            </a:r>
            <a:r>
              <a:rPr lang="ru-RU" i="1" dirty="0" smtClean="0">
                <a:latin typeface="+mj-lt"/>
              </a:rPr>
              <a:t>акие?</a:t>
            </a:r>
          </a:p>
          <a:p>
            <a:pPr algn="ctr">
              <a:buNone/>
            </a:pPr>
            <a:r>
              <a:rPr lang="ru-RU" i="1" dirty="0" smtClean="0">
                <a:latin typeface="+mj-lt"/>
              </a:rPr>
              <a:t>                  </a:t>
            </a:r>
            <a:r>
              <a:rPr lang="ru-RU" i="1" dirty="0" err="1" smtClean="0">
                <a:latin typeface="+mj-lt"/>
              </a:rPr>
              <a:t>х</a:t>
            </a:r>
            <a:r>
              <a:rPr lang="ru-RU" i="1" dirty="0" smtClean="0">
                <a:latin typeface="+mj-lt"/>
              </a:rPr>
              <a:t>                                  </a:t>
            </a:r>
            <a:r>
              <a:rPr lang="ru-RU" b="1" i="1" dirty="0" smtClean="0">
                <a:latin typeface="+mj-lt"/>
                <a:cs typeface="Times New Roman" pitchFamily="18" charset="0"/>
              </a:rPr>
              <a:t>                  </a:t>
            </a:r>
            <a:r>
              <a:rPr lang="ru-RU" b="1" dirty="0" smtClean="0">
                <a:latin typeface="+mj-lt"/>
                <a:cs typeface="Times New Roman" pitchFamily="18" charset="0"/>
              </a:rPr>
              <a:t>пушистые снежинки</a:t>
            </a:r>
          </a:p>
          <a:p>
            <a:pPr algn="ctr">
              <a:buNone/>
            </a:pPr>
            <a:endParaRPr lang="ru-RU" b="1" dirty="0">
              <a:latin typeface="+mj-lt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latin typeface="+mj-lt"/>
                <a:cs typeface="Times New Roman" pitchFamily="18" charset="0"/>
              </a:rPr>
              <a:t>п</a:t>
            </a:r>
            <a:r>
              <a:rPr lang="ru-RU" b="1" dirty="0" smtClean="0">
                <a:latin typeface="+mj-lt"/>
                <a:cs typeface="Times New Roman" pitchFamily="18" charset="0"/>
              </a:rPr>
              <a:t>рил. + сущ.</a:t>
            </a:r>
            <a:endParaRPr lang="ru-RU" b="1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 </a:t>
            </a:r>
            <a:endParaRPr lang="ru-RU" dirty="0"/>
          </a:p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dirty="0" smtClean="0"/>
              <a:t>какая?</a:t>
            </a:r>
            <a:r>
              <a:rPr lang="ru-RU" dirty="0" smtClean="0"/>
              <a:t>          </a:t>
            </a:r>
            <a:r>
              <a:rPr lang="ru-RU" dirty="0" err="1" smtClean="0"/>
              <a:t>х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</a:t>
            </a:r>
            <a:r>
              <a:rPr lang="ru-RU" b="1" dirty="0" smtClean="0"/>
              <a:t>пушистая снежинка</a:t>
            </a:r>
          </a:p>
          <a:p>
            <a:pPr>
              <a:buNone/>
            </a:pPr>
            <a:r>
              <a:rPr lang="ru-RU" b="1" dirty="0" smtClean="0"/>
              <a:t>                        </a:t>
            </a:r>
            <a:r>
              <a:rPr lang="ru-RU" dirty="0" smtClean="0"/>
              <a:t> </a:t>
            </a:r>
            <a:r>
              <a:rPr lang="ru-RU" dirty="0" err="1" smtClean="0"/>
              <a:t>х</a:t>
            </a:r>
            <a:r>
              <a:rPr lang="ru-RU" dirty="0" smtClean="0"/>
              <a:t>   во что?</a:t>
            </a:r>
            <a:endParaRPr lang="ru-RU" dirty="0" smtClean="0"/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одевается в наряд</a:t>
            </a:r>
          </a:p>
          <a:p>
            <a:pPr>
              <a:buNone/>
            </a:pPr>
            <a:r>
              <a:rPr lang="ru-RU" b="1" dirty="0" smtClean="0"/>
              <a:t>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как?     </a:t>
            </a:r>
            <a:r>
              <a:rPr lang="ru-RU" dirty="0" err="1" smtClean="0"/>
              <a:t>х</a:t>
            </a:r>
            <a:endParaRPr lang="ru-RU" dirty="0" smtClean="0"/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осторожно касаются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cs typeface="Times New Roman" pitchFamily="18" charset="0"/>
              </a:rPr>
              <a:t>              пушистые снежинки – </a:t>
            </a:r>
          </a:p>
          <a:p>
            <a:pPr>
              <a:buNone/>
            </a:pPr>
            <a:r>
              <a:rPr lang="ru-RU" b="1" i="1" dirty="0">
                <a:cs typeface="Times New Roman" pitchFamily="18" charset="0"/>
              </a:rPr>
              <a:t> </a:t>
            </a:r>
            <a:r>
              <a:rPr lang="ru-RU" b="1" i="1" dirty="0" smtClean="0">
                <a:cs typeface="Times New Roman" pitchFamily="18" charset="0"/>
              </a:rPr>
              <a:t>                          именное словосочетание</a:t>
            </a:r>
          </a:p>
          <a:p>
            <a:pPr>
              <a:buNone/>
            </a:pPr>
            <a:r>
              <a:rPr lang="ru-RU" b="1" i="1" dirty="0" smtClean="0">
                <a:cs typeface="Times New Roman" pitchFamily="18" charset="0"/>
              </a:rPr>
              <a:t>            касаются земли - </a:t>
            </a:r>
            <a:endParaRPr lang="ru-RU" b="1" i="1" dirty="0"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cs typeface="Times New Roman" pitchFamily="18" charset="0"/>
              </a:rPr>
              <a:t>                              глагольное словосочетание</a:t>
            </a:r>
            <a:endParaRPr lang="ru-RU" b="1" i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cs typeface="Times New Roman" pitchFamily="18" charset="0"/>
              </a:rPr>
              <a:t>      </a:t>
            </a:r>
            <a:r>
              <a:rPr lang="ru-RU" b="1" dirty="0" smtClean="0">
                <a:cs typeface="Times New Roman" pitchFamily="18" charset="0"/>
              </a:rPr>
              <a:t>По </a:t>
            </a:r>
            <a:r>
              <a:rPr lang="ru-RU" b="1" dirty="0">
                <a:cs typeface="Times New Roman" pitchFamily="18" charset="0"/>
              </a:rPr>
              <a:t>лесной тропинке, летел и кружился, искрится снег, на прогулке, лучи солнца, вечная мерзлота, свежим ветром, смелый снег, ярко блестят.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+mj-lt"/>
                <a:cs typeface="Times New Roman" pitchFamily="18" charset="0"/>
              </a:rPr>
              <a:t>Письменный </a:t>
            </a:r>
            <a:r>
              <a:rPr lang="ru-RU" b="1" dirty="0">
                <a:latin typeface="+mj-lt"/>
                <a:cs typeface="Times New Roman" pitchFamily="18" charset="0"/>
              </a:rPr>
              <a:t>стол -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Песчаный </a:t>
            </a:r>
            <a:r>
              <a:rPr lang="ru-RU" b="1" dirty="0">
                <a:latin typeface="+mj-lt"/>
                <a:cs typeface="Times New Roman" pitchFamily="18" charset="0"/>
              </a:rPr>
              <a:t>замок - 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Шёлковый </a:t>
            </a:r>
            <a:r>
              <a:rPr lang="ru-RU" b="1" dirty="0">
                <a:latin typeface="+mj-lt"/>
                <a:cs typeface="Times New Roman" pitchFamily="18" charset="0"/>
              </a:rPr>
              <a:t>платок - 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Стеклянная </a:t>
            </a:r>
            <a:r>
              <a:rPr lang="ru-RU" b="1" dirty="0">
                <a:latin typeface="+mj-lt"/>
                <a:cs typeface="Times New Roman" pitchFamily="18" charset="0"/>
              </a:rPr>
              <a:t>дверь - </a:t>
            </a:r>
          </a:p>
          <a:p>
            <a:pPr>
              <a:buNone/>
            </a:pPr>
            <a:r>
              <a:rPr lang="ru-RU" b="1" dirty="0">
                <a:latin typeface="+mj-lt"/>
                <a:cs typeface="Times New Roman" pitchFamily="18" charset="0"/>
              </a:rPr>
              <a:t> </a:t>
            </a:r>
            <a:r>
              <a:rPr lang="ru-RU" b="1" dirty="0" smtClean="0">
                <a:latin typeface="+mj-lt"/>
                <a:cs typeface="Times New Roman" pitchFamily="18" charset="0"/>
              </a:rPr>
              <a:t>   Каменный </a:t>
            </a:r>
            <a:r>
              <a:rPr lang="ru-RU" b="1" dirty="0">
                <a:latin typeface="+mj-lt"/>
                <a:cs typeface="Times New Roman" pitchFamily="18" charset="0"/>
              </a:rPr>
              <a:t>дом -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+mj-lt"/>
                <a:cs typeface="Times New Roman" pitchFamily="18" charset="0"/>
              </a:rPr>
              <a:t>Сняли </a:t>
            </a:r>
            <a:r>
              <a:rPr lang="ru-RU" b="1" dirty="0">
                <a:latin typeface="+mj-lt"/>
                <a:cs typeface="Times New Roman" pitchFamily="18" charset="0"/>
              </a:rPr>
              <a:t>с неба облака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И </a:t>
            </a:r>
            <a:r>
              <a:rPr lang="ru-RU" b="1" dirty="0">
                <a:latin typeface="+mj-lt"/>
                <a:cs typeface="Times New Roman" pitchFamily="18" charset="0"/>
              </a:rPr>
              <a:t>повесили сушить.</a:t>
            </a:r>
          </a:p>
          <a:p>
            <a:pPr>
              <a:buNone/>
            </a:pPr>
            <a:r>
              <a:rPr lang="ru-RU" b="1" dirty="0">
                <a:latin typeface="+mj-lt"/>
                <a:cs typeface="Times New Roman" pitchFamily="18" charset="0"/>
              </a:rPr>
              <a:t> </a:t>
            </a:r>
            <a:r>
              <a:rPr lang="ru-RU" b="1" dirty="0" smtClean="0">
                <a:latin typeface="+mj-lt"/>
                <a:cs typeface="Times New Roman" pitchFamily="18" charset="0"/>
              </a:rPr>
              <a:t>  Да</a:t>
            </a:r>
            <a:r>
              <a:rPr lang="ru-RU" b="1" dirty="0">
                <a:latin typeface="+mj-lt"/>
                <a:cs typeface="Times New Roman" pitchFamily="18" charset="0"/>
              </a:rPr>
              <a:t>, да, да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На </a:t>
            </a:r>
            <a:r>
              <a:rPr lang="ru-RU" b="1" dirty="0">
                <a:latin typeface="+mj-lt"/>
                <a:cs typeface="Times New Roman" pitchFamily="18" charset="0"/>
              </a:rPr>
              <a:t>провода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Их </a:t>
            </a:r>
            <a:r>
              <a:rPr lang="ru-RU" b="1" dirty="0">
                <a:latin typeface="+mj-lt"/>
                <a:cs typeface="Times New Roman" pitchFamily="18" charset="0"/>
              </a:rPr>
              <a:t>повесили сушить.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Утром </a:t>
            </a:r>
            <a:r>
              <a:rPr lang="ru-RU" b="1" dirty="0">
                <a:latin typeface="+mj-lt"/>
                <a:cs typeface="Times New Roman" pitchFamily="18" charset="0"/>
              </a:rPr>
              <a:t>высохла вода.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И </a:t>
            </a:r>
            <a:r>
              <a:rPr lang="ru-RU" b="1" dirty="0">
                <a:latin typeface="+mj-lt"/>
                <a:cs typeface="Times New Roman" pitchFamily="18" charset="0"/>
              </a:rPr>
              <a:t>остались провода.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                           Облака </a:t>
            </a:r>
            <a:r>
              <a:rPr lang="ru-RU" b="1" dirty="0">
                <a:latin typeface="+mj-lt"/>
                <a:cs typeface="Times New Roman" pitchFamily="18" charset="0"/>
              </a:rPr>
              <a:t>куда-то делись.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                           Мы </a:t>
            </a:r>
            <a:r>
              <a:rPr lang="ru-RU" b="1" dirty="0">
                <a:latin typeface="+mj-lt"/>
                <a:cs typeface="Times New Roman" pitchFamily="18" charset="0"/>
              </a:rPr>
              <a:t>во все глаза глядели.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                           И </a:t>
            </a:r>
            <a:r>
              <a:rPr lang="ru-RU" b="1" dirty="0">
                <a:latin typeface="+mj-lt"/>
                <a:cs typeface="Times New Roman" pitchFamily="18" charset="0"/>
              </a:rPr>
              <a:t>никто ещё не видывал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                           Сушёных </a:t>
            </a:r>
            <a:r>
              <a:rPr lang="ru-RU" b="1" dirty="0">
                <a:latin typeface="+mj-lt"/>
                <a:cs typeface="Times New Roman" pitchFamily="18" charset="0"/>
              </a:rPr>
              <a:t>облаков.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                           Это </a:t>
            </a:r>
            <a:r>
              <a:rPr lang="ru-RU" b="1" dirty="0">
                <a:latin typeface="+mj-lt"/>
                <a:cs typeface="Times New Roman" pitchFamily="18" charset="0"/>
              </a:rPr>
              <a:t>я сейчас их выдумал</a:t>
            </a:r>
          </a:p>
          <a:p>
            <a:pPr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                              Специально </a:t>
            </a:r>
            <a:r>
              <a:rPr lang="ru-RU" b="1" dirty="0">
                <a:latin typeface="+mj-lt"/>
                <a:cs typeface="Times New Roman" pitchFamily="18" charset="0"/>
              </a:rPr>
              <a:t>для стихов.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372</Words>
  <Application>Microsoft Office PowerPoint</Application>
  <PresentationFormat>Экран (4:3)</PresentationFormat>
  <Paragraphs>74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Составьте словосочетания из слов.</vt:lpstr>
      <vt:lpstr>ПИСЬМО</vt:lpstr>
      <vt:lpstr>ТЕСТ</vt:lpstr>
      <vt:lpstr>Слайд 13</vt:lpstr>
      <vt:lpstr>Лист самооценки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Жанна</dc:creator>
  <cp:lastModifiedBy>Жанна</cp:lastModifiedBy>
  <cp:revision>43</cp:revision>
  <dcterms:created xsi:type="dcterms:W3CDTF">2016-01-07T15:37:25Z</dcterms:created>
  <dcterms:modified xsi:type="dcterms:W3CDTF">2016-01-07T22:45:59Z</dcterms:modified>
</cp:coreProperties>
</file>