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52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48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53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869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100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8798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2555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425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5428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391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087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84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3265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179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567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47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0AC2B29-F0F8-4C41-9961-218D66F4D689}" type="datetimeFigureOut">
              <a:rPr lang="ru-RU" smtClean="0"/>
              <a:t>16.06.2019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639F511-F064-482A-8EBC-7AD456547B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67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286" y="549479"/>
            <a:ext cx="8963892" cy="621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0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56343"/>
            <a:ext cx="10105571" cy="4463802"/>
          </a:xfrm>
          <a:noFill/>
        </p:spPr>
        <p:txBody>
          <a:bodyPr>
            <a:normAutofit/>
            <a:scene3d>
              <a:camera prst="orthographicFront"/>
              <a:lightRig rig="threePt" dir="t"/>
            </a:scene3d>
            <a:sp3d extrusionH="57150" contourW="12700">
              <a:bevelT w="38100" h="38100" prst="relaxedInset"/>
              <a:extrusionClr>
                <a:schemeClr val="accent5">
                  <a:lumMod val="60000"/>
                  <a:lumOff val="40000"/>
                </a:schemeClr>
              </a:extrusionClr>
              <a:contourClr>
                <a:schemeClr val="tx1"/>
              </a:contourClr>
            </a:sp3d>
          </a:bodyPr>
          <a:lstStyle/>
          <a:p>
            <a:r>
              <a:rPr lang="ru-RU" sz="66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Сложение однозначных чисел с переходом через десяток</a:t>
            </a:r>
            <a:endParaRPr lang="ru-RU" sz="6600" b="1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4558145"/>
            <a:ext cx="10716491" cy="161881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717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физминутка1_Trim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88685" y="0"/>
            <a:ext cx="12540342" cy="7171253"/>
          </a:xfrm>
        </p:spPr>
      </p:pic>
    </p:spTree>
    <p:extLst>
      <p:ext uri="{BB962C8B-B14F-4D97-AF65-F5344CB8AC3E}">
        <p14:creationId xmlns:p14="http://schemas.microsoft.com/office/powerpoint/2010/main" val="1463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8"/>
          <p:cNvSpPr>
            <a:spLocks noChangeArrowheads="1"/>
          </p:cNvSpPr>
          <p:nvPr/>
        </p:nvSpPr>
        <p:spPr bwMode="auto">
          <a:xfrm>
            <a:off x="4569834" y="438943"/>
            <a:ext cx="2395106" cy="1174224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7 + 5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757862" y="5039121"/>
            <a:ext cx="9525" cy="238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3097789" y="1744965"/>
            <a:ext cx="5621915" cy="110406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Разложить второе слагаемое на удобные слагаемые так, чтобы дополнить первое слагаемое до ______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12"/>
          <p:cNvSpPr>
            <a:spLocks noChangeArrowheads="1"/>
          </p:cNvSpPr>
          <p:nvPr/>
        </p:nvSpPr>
        <p:spPr bwMode="auto">
          <a:xfrm>
            <a:off x="2782597" y="3172456"/>
            <a:ext cx="5904634" cy="773736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Прибавить к _____ второе удобное слагаемое 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801157" y="3891309"/>
            <a:ext cx="9525" cy="238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48337" y="1681908"/>
            <a:ext cx="9525" cy="238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16"/>
          <p:cNvSpPr>
            <a:spLocks noChangeArrowheads="1"/>
          </p:cNvSpPr>
          <p:nvPr/>
        </p:nvSpPr>
        <p:spPr bwMode="auto">
          <a:xfrm>
            <a:off x="3310512" y="4234030"/>
            <a:ext cx="4867853" cy="878020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Записать результат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Овал 18"/>
          <p:cNvSpPr>
            <a:spLocks noChangeArrowheads="1"/>
          </p:cNvSpPr>
          <p:nvPr/>
        </p:nvSpPr>
        <p:spPr bwMode="auto">
          <a:xfrm>
            <a:off x="4629292" y="5409044"/>
            <a:ext cx="2390486" cy="131868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7 + 5 =?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734914" y="2861055"/>
            <a:ext cx="9525" cy="238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-40704"/>
            <a:ext cx="184731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77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8"/>
          <p:cNvSpPr>
            <a:spLocks noChangeArrowheads="1"/>
          </p:cNvSpPr>
          <p:nvPr/>
        </p:nvSpPr>
        <p:spPr bwMode="auto">
          <a:xfrm>
            <a:off x="4569834" y="438943"/>
            <a:ext cx="2395106" cy="1174224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7 + 5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757862" y="5039121"/>
            <a:ext cx="9525" cy="238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3097789" y="1936590"/>
            <a:ext cx="5621915" cy="912443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Разложить второе слагаемое на удобные слагаемые так, чтобы дополнить первое слагаемое до ____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12"/>
          <p:cNvSpPr>
            <a:spLocks noChangeArrowheads="1"/>
          </p:cNvSpPr>
          <p:nvPr/>
        </p:nvSpPr>
        <p:spPr bwMode="auto">
          <a:xfrm>
            <a:off x="2815069" y="3165079"/>
            <a:ext cx="6037985" cy="792375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Прибавить к ___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 второе удобное слагаемое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5801157" y="3891309"/>
            <a:ext cx="9525" cy="238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748337" y="1681908"/>
            <a:ext cx="9525" cy="238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16"/>
          <p:cNvSpPr>
            <a:spLocks noChangeArrowheads="1"/>
          </p:cNvSpPr>
          <p:nvPr/>
        </p:nvSpPr>
        <p:spPr bwMode="auto">
          <a:xfrm>
            <a:off x="3390609" y="4207601"/>
            <a:ext cx="4867853" cy="878020"/>
          </a:xfrm>
          <a:prstGeom prst="rect">
            <a:avLst/>
          </a:prstGeom>
          <a:solidFill>
            <a:srgbClr val="FFFFFF"/>
          </a:solidFill>
          <a:ln w="12700">
            <a:solidFill>
              <a:srgbClr val="44546A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b="1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7 + 5 = 7+3+2= 12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Овал 18"/>
          <p:cNvSpPr>
            <a:spLocks noChangeArrowheads="1"/>
          </p:cNvSpPr>
          <p:nvPr/>
        </p:nvSpPr>
        <p:spPr bwMode="auto">
          <a:xfrm>
            <a:off x="4629292" y="5409044"/>
            <a:ext cx="2390486" cy="131868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400" b="1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7 + 5 =12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734914" y="2861055"/>
            <a:ext cx="9525" cy="238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0" y="-40704"/>
            <a:ext cx="184731" cy="53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52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41</TotalTime>
  <Words>77</Words>
  <Application>Microsoft Office PowerPoint</Application>
  <PresentationFormat>Широкоэкранный</PresentationFormat>
  <Paragraphs>11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Сложение однозначных чисел с переходом через десяток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</cp:revision>
  <dcterms:created xsi:type="dcterms:W3CDTF">2019-04-15T18:12:14Z</dcterms:created>
  <dcterms:modified xsi:type="dcterms:W3CDTF">2019-06-15T21:54:16Z</dcterms:modified>
</cp:coreProperties>
</file>