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2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67" r:id="rId16"/>
    <p:sldId id="273" r:id="rId17"/>
    <p:sldId id="270" r:id="rId18"/>
    <p:sldId id="271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172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6510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5037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5377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6099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83612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07399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12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730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09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8808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086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0998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887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4700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266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18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3DFA8044-C890-4EDB-9776-E75F5B1C0BB9}" type="datetimeFigureOut">
              <a:rPr lang="ru-RU" smtClean="0"/>
              <a:t>09.02.2018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B8B6FC1-08BA-40D2-BA14-9E7CA40F92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14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468582" y="138545"/>
            <a:ext cx="10792691" cy="360834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Тема урока: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 Имя прилагательное.</a:t>
            </a:r>
            <a:br>
              <a:rPr lang="ru-RU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90000"/>
                    <a:lumOff val="10000"/>
                  </a:schemeClr>
                </a:solidFill>
              </a:rPr>
              <a:t>Обобщение.</a:t>
            </a:r>
            <a:endParaRPr lang="ru-RU" dirty="0">
              <a:solidFill>
                <a:schemeClr val="tx2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374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1" y="841829"/>
            <a:ext cx="10018713" cy="53702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/>
              <a:t>Здравствуй, солнце ………. !</a:t>
            </a:r>
          </a:p>
          <a:p>
            <a:pPr marL="0" indent="0">
              <a:buNone/>
            </a:pPr>
            <a:r>
              <a:rPr lang="ru-RU" sz="4400" b="1" dirty="0"/>
              <a:t>Здравствуй, небо …………!</a:t>
            </a:r>
          </a:p>
          <a:p>
            <a:pPr marL="0" indent="0">
              <a:buNone/>
            </a:pPr>
            <a:r>
              <a:rPr lang="ru-RU" sz="4400" b="1" dirty="0"/>
              <a:t>Здравствуй, …………ветерок!</a:t>
            </a:r>
          </a:p>
          <a:p>
            <a:pPr marL="0" indent="0">
              <a:buNone/>
            </a:pPr>
            <a:r>
              <a:rPr lang="ru-RU" sz="4400" b="1" dirty="0"/>
              <a:t>Здравствуй, ………..дружок!</a:t>
            </a:r>
          </a:p>
          <a:p>
            <a:pPr marL="0" indent="0">
              <a:buNone/>
            </a:pPr>
            <a:r>
              <a:rPr lang="ru-RU" sz="4400" b="1" dirty="0"/>
              <a:t>Мы живём в родном краю,</a:t>
            </a:r>
          </a:p>
          <a:p>
            <a:pPr marL="0" indent="0">
              <a:buNone/>
            </a:pPr>
            <a:r>
              <a:rPr lang="ru-RU" sz="4400" b="1" dirty="0"/>
              <a:t>Я вас всех приветствую!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098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566057"/>
            <a:ext cx="10018713" cy="5225143"/>
          </a:xfrm>
        </p:spPr>
        <p:txBody>
          <a:bodyPr>
            <a:normAutofit lnSpcReduction="10000"/>
          </a:bodyPr>
          <a:lstStyle/>
          <a:p>
            <a:pPr marL="0" lvl="0" indent="0">
              <a:buClr>
                <a:srgbClr val="30ACEC">
                  <a:lumMod val="75000"/>
                </a:srgbClr>
              </a:buClr>
              <a:buNone/>
            </a:pPr>
            <a:r>
              <a:rPr lang="ru-RU" sz="4400" b="1" dirty="0">
                <a:solidFill>
                  <a:prstClr val="black"/>
                </a:solidFill>
              </a:rPr>
              <a:t>Здравствуй, </a:t>
            </a:r>
            <a:r>
              <a:rPr lang="ru-RU" sz="4400" b="1" dirty="0" smtClean="0">
                <a:solidFill>
                  <a:prstClr val="black"/>
                </a:solidFill>
              </a:rPr>
              <a:t>солнце </a:t>
            </a:r>
            <a:r>
              <a:rPr lang="ru-RU" sz="4400" b="1" dirty="0" smtClean="0">
                <a:solidFill>
                  <a:srgbClr val="FF0000"/>
                </a:solidFill>
              </a:rPr>
              <a:t>золотое</a:t>
            </a:r>
            <a:r>
              <a:rPr lang="ru-RU" sz="4400" b="1" dirty="0" smtClean="0">
                <a:solidFill>
                  <a:prstClr val="black"/>
                </a:solidFill>
              </a:rPr>
              <a:t> </a:t>
            </a:r>
            <a:r>
              <a:rPr lang="ru-RU" sz="4400" b="1" dirty="0">
                <a:solidFill>
                  <a:prstClr val="black"/>
                </a:solidFill>
              </a:rPr>
              <a:t>!</a:t>
            </a:r>
          </a:p>
          <a:p>
            <a:pPr marL="0" lvl="0" indent="0">
              <a:buClr>
                <a:srgbClr val="30ACEC">
                  <a:lumMod val="75000"/>
                </a:srgbClr>
              </a:buClr>
              <a:buNone/>
            </a:pPr>
            <a:r>
              <a:rPr lang="ru-RU" sz="4400" b="1" dirty="0">
                <a:solidFill>
                  <a:prstClr val="black"/>
                </a:solidFill>
              </a:rPr>
              <a:t>Здравствуй, небо </a:t>
            </a:r>
            <a:r>
              <a:rPr lang="ru-RU" sz="4400" b="1" dirty="0" smtClean="0">
                <a:solidFill>
                  <a:srgbClr val="FF0000"/>
                </a:solidFill>
              </a:rPr>
              <a:t>голубое</a:t>
            </a:r>
            <a:r>
              <a:rPr lang="ru-RU" sz="4400" b="1" dirty="0" smtClean="0">
                <a:solidFill>
                  <a:prstClr val="black"/>
                </a:solidFill>
              </a:rPr>
              <a:t>!</a:t>
            </a:r>
            <a:endParaRPr lang="ru-RU" sz="4400" b="1" dirty="0">
              <a:solidFill>
                <a:prstClr val="black"/>
              </a:solidFill>
            </a:endParaRPr>
          </a:p>
          <a:p>
            <a:pPr marL="0" lvl="0" indent="0">
              <a:buClr>
                <a:srgbClr val="30ACEC">
                  <a:lumMod val="75000"/>
                </a:srgbClr>
              </a:buClr>
              <a:buNone/>
            </a:pPr>
            <a:r>
              <a:rPr lang="ru-RU" sz="4400" b="1" dirty="0">
                <a:solidFill>
                  <a:prstClr val="black"/>
                </a:solidFill>
              </a:rPr>
              <a:t>Здравствуй, </a:t>
            </a:r>
            <a:r>
              <a:rPr lang="ru-RU" sz="4400" b="1" dirty="0" smtClean="0">
                <a:solidFill>
                  <a:srgbClr val="FF0000"/>
                </a:solidFill>
              </a:rPr>
              <a:t>теплый</a:t>
            </a:r>
            <a:r>
              <a:rPr lang="ru-RU" sz="4400" b="1" dirty="0" smtClean="0">
                <a:solidFill>
                  <a:prstClr val="black"/>
                </a:solidFill>
              </a:rPr>
              <a:t> ветерок</a:t>
            </a:r>
            <a:r>
              <a:rPr lang="ru-RU" sz="4400" b="1" dirty="0">
                <a:solidFill>
                  <a:prstClr val="black"/>
                </a:solidFill>
              </a:rPr>
              <a:t>!</a:t>
            </a:r>
          </a:p>
          <a:p>
            <a:pPr marL="0" lvl="0" indent="0">
              <a:buClr>
                <a:srgbClr val="30ACEC">
                  <a:lumMod val="75000"/>
                </a:srgbClr>
              </a:buClr>
              <a:buNone/>
            </a:pPr>
            <a:r>
              <a:rPr lang="ru-RU" sz="4400" b="1" dirty="0">
                <a:solidFill>
                  <a:prstClr val="black"/>
                </a:solidFill>
              </a:rPr>
              <a:t>Здравствуй, </a:t>
            </a:r>
            <a:r>
              <a:rPr lang="ru-RU" sz="4400" b="1" dirty="0" smtClean="0">
                <a:solidFill>
                  <a:srgbClr val="FF0000"/>
                </a:solidFill>
              </a:rPr>
              <a:t>миленький</a:t>
            </a:r>
            <a:r>
              <a:rPr lang="ru-RU" sz="4400" b="1" dirty="0" smtClean="0">
                <a:solidFill>
                  <a:prstClr val="black"/>
                </a:solidFill>
              </a:rPr>
              <a:t> дружок</a:t>
            </a:r>
            <a:r>
              <a:rPr lang="ru-RU" sz="4400" b="1" dirty="0">
                <a:solidFill>
                  <a:prstClr val="black"/>
                </a:solidFill>
              </a:rPr>
              <a:t>!</a:t>
            </a:r>
          </a:p>
          <a:p>
            <a:pPr marL="0" lvl="0" indent="0">
              <a:buClr>
                <a:srgbClr val="30ACEC">
                  <a:lumMod val="75000"/>
                </a:srgbClr>
              </a:buClr>
              <a:buNone/>
            </a:pPr>
            <a:r>
              <a:rPr lang="ru-RU" sz="4400" b="1" dirty="0">
                <a:solidFill>
                  <a:prstClr val="black"/>
                </a:solidFill>
              </a:rPr>
              <a:t>Мы живём в родном краю,</a:t>
            </a:r>
          </a:p>
          <a:p>
            <a:pPr marL="0" lvl="0" indent="0">
              <a:buClr>
                <a:srgbClr val="30ACEC">
                  <a:lumMod val="75000"/>
                </a:srgbClr>
              </a:buClr>
              <a:buNone/>
            </a:pPr>
            <a:r>
              <a:rPr lang="ru-RU" sz="4400" b="1" dirty="0">
                <a:solidFill>
                  <a:prstClr val="black"/>
                </a:solidFill>
              </a:rPr>
              <a:t>Я вас всех приветствую!</a:t>
            </a:r>
          </a:p>
          <a:p>
            <a:pPr lvl="0">
              <a:buClr>
                <a:srgbClr val="30ACEC">
                  <a:lumMod val="75000"/>
                </a:srgbClr>
              </a:buClr>
            </a:pP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3668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397" y="845458"/>
            <a:ext cx="10018713" cy="1752599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sz="5300" dirty="0"/>
              <a:t>В национальном парке Алания произрастают </a:t>
            </a:r>
            <a:r>
              <a:rPr lang="ru-RU" sz="5300" dirty="0" smtClean="0"/>
              <a:t>полынь</a:t>
            </a:r>
            <a:r>
              <a:rPr lang="ru-RU" sz="5300" dirty="0"/>
              <a:t>, чабрец, редкие кусты можжевельника и шиповника.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542" y="3338286"/>
            <a:ext cx="6560458" cy="3519714"/>
          </a:xfrm>
        </p:spPr>
      </p:pic>
    </p:spTree>
    <p:extLst>
      <p:ext uri="{BB962C8B-B14F-4D97-AF65-F5344CB8AC3E}">
        <p14:creationId xmlns:p14="http://schemas.microsoft.com/office/powerpoint/2010/main" val="85618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Кавказкая</a:t>
            </a:r>
            <a:r>
              <a:rPr lang="ru-RU" dirty="0" smtClean="0"/>
              <a:t> выдра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344" y="685800"/>
            <a:ext cx="9088583" cy="6143102"/>
          </a:xfrm>
        </p:spPr>
      </p:pic>
    </p:spTree>
    <p:extLst>
      <p:ext uri="{BB962C8B-B14F-4D97-AF65-F5344CB8AC3E}">
        <p14:creationId xmlns:p14="http://schemas.microsoft.com/office/powerpoint/2010/main" val="257790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941" y="983672"/>
            <a:ext cx="8607452" cy="5541819"/>
          </a:xfrm>
        </p:spPr>
      </p:pic>
    </p:spTree>
    <p:extLst>
      <p:ext uri="{BB962C8B-B14F-4D97-AF65-F5344CB8AC3E}">
        <p14:creationId xmlns:p14="http://schemas.microsoft.com/office/powerpoint/2010/main" val="424555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6743"/>
            <a:ext cx="6024671" cy="43192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1"/>
            <a:ext cx="6024671" cy="348342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670" y="0"/>
            <a:ext cx="4194628" cy="40767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669" y="3703571"/>
            <a:ext cx="4878952" cy="35973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799" y="-835772"/>
            <a:ext cx="10018713" cy="175259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                   </a:t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 </a:t>
            </a:r>
            <a:r>
              <a:rPr lang="ru-RU" b="1" dirty="0" smtClean="0"/>
              <a:t>                                                                                           </a:t>
            </a:r>
            <a:br>
              <a:rPr lang="ru-RU" b="1" dirty="0" smtClean="0"/>
            </a:br>
            <a:r>
              <a:rPr lang="ru-RU" b="1" dirty="0"/>
              <a:t> </a:t>
            </a:r>
            <a:r>
              <a:rPr lang="ru-RU" b="1" dirty="0" smtClean="0"/>
              <a:t>                                                                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5887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6743"/>
            <a:ext cx="6024671" cy="4319200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1"/>
            <a:ext cx="6024671" cy="348342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670" y="0"/>
            <a:ext cx="4194628" cy="40767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4669" y="3703571"/>
            <a:ext cx="4878952" cy="359730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4799" y="-835772"/>
            <a:ext cx="10018713" cy="1752599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>тетерев                    бородач</a:t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 </a:t>
            </a:r>
            <a:r>
              <a:rPr lang="ru-RU" b="1" dirty="0" smtClean="0"/>
              <a:t>                                                                                           </a:t>
            </a:r>
            <a:br>
              <a:rPr lang="ru-RU" b="1" dirty="0" smtClean="0"/>
            </a:br>
            <a:r>
              <a:rPr lang="ru-RU" b="1" dirty="0"/>
              <a:t> </a:t>
            </a:r>
            <a:r>
              <a:rPr lang="ru-RU" b="1" dirty="0" smtClean="0"/>
              <a:t>                               беркут                                    сапсан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93002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56" y="0"/>
            <a:ext cx="11651672" cy="6899566"/>
          </a:xfrm>
        </p:spPr>
      </p:pic>
    </p:spTree>
    <p:extLst>
      <p:ext uri="{BB962C8B-B14F-4D97-AF65-F5344CB8AC3E}">
        <p14:creationId xmlns:p14="http://schemas.microsoft.com/office/powerpoint/2010/main" val="178032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5657" y="0"/>
            <a:ext cx="11525107" cy="253191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Берегите эти земли, эти воды,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Даже малую былиночку любя.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Берегите всех зверей внутри природы,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Убивайте лишь зверей внутри себя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774" y="2438399"/>
            <a:ext cx="8096250" cy="457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615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0743" y="160009"/>
            <a:ext cx="7909330" cy="6420900"/>
          </a:xfrm>
        </p:spPr>
      </p:pic>
    </p:spTree>
    <p:extLst>
      <p:ext uri="{BB962C8B-B14F-4D97-AF65-F5344CB8AC3E}">
        <p14:creationId xmlns:p14="http://schemas.microsoft.com/office/powerpoint/2010/main" val="56398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-6927"/>
            <a:ext cx="10018713" cy="6615545"/>
          </a:xfrm>
        </p:spPr>
        <p:txBody>
          <a:bodyPr>
            <a:normAutofit/>
          </a:bodyPr>
          <a:lstStyle/>
          <a:p>
            <a:r>
              <a:rPr lang="ru-RU" sz="7200" i="1" dirty="0" smtClean="0"/>
              <a:t>Г</a:t>
            </a:r>
            <a:r>
              <a:rPr lang="ru-RU" sz="7200" i="1" dirty="0" smtClean="0">
                <a:solidFill>
                  <a:srgbClr val="FF0000"/>
                </a:solidFill>
              </a:rPr>
              <a:t>а</a:t>
            </a:r>
            <a:r>
              <a:rPr lang="ru-RU" sz="7200" i="1" dirty="0" smtClean="0"/>
              <a:t>зета, д</a:t>
            </a:r>
            <a:r>
              <a:rPr lang="ru-RU" sz="7200" i="1" dirty="0" smtClean="0">
                <a:solidFill>
                  <a:srgbClr val="FF0000"/>
                </a:solidFill>
              </a:rPr>
              <a:t>о</a:t>
            </a:r>
            <a:r>
              <a:rPr lang="ru-RU" sz="7200" i="1" dirty="0" smtClean="0"/>
              <a:t>рога, </a:t>
            </a:r>
          </a:p>
          <a:p>
            <a:r>
              <a:rPr lang="ru-RU" sz="7200" i="1" dirty="0" smtClean="0"/>
              <a:t>медл</a:t>
            </a:r>
            <a:r>
              <a:rPr lang="ru-RU" sz="7200" i="1" dirty="0" smtClean="0">
                <a:solidFill>
                  <a:srgbClr val="FF0000"/>
                </a:solidFill>
              </a:rPr>
              <a:t>е</a:t>
            </a:r>
            <a:r>
              <a:rPr lang="ru-RU" sz="7200" i="1" dirty="0" smtClean="0">
                <a:solidFill>
                  <a:srgbClr val="00B050"/>
                </a:solidFill>
              </a:rPr>
              <a:t>нн</a:t>
            </a:r>
            <a:r>
              <a:rPr lang="ru-RU" sz="7200" i="1" dirty="0" smtClean="0"/>
              <a:t>ый, п</a:t>
            </a:r>
            <a:r>
              <a:rPr lang="ru-RU" sz="7200" i="1" dirty="0" smtClean="0">
                <a:solidFill>
                  <a:srgbClr val="FF0000"/>
                </a:solidFill>
              </a:rPr>
              <a:t>о</a:t>
            </a:r>
            <a:r>
              <a:rPr lang="ru-RU" sz="7200" i="1" dirty="0" smtClean="0"/>
              <a:t>ртрет, пр</a:t>
            </a:r>
            <a:r>
              <a:rPr lang="ru-RU" sz="7200" i="1" dirty="0" smtClean="0">
                <a:solidFill>
                  <a:srgbClr val="FF0000"/>
                </a:solidFill>
              </a:rPr>
              <a:t>е</a:t>
            </a:r>
            <a:r>
              <a:rPr lang="ru-RU" sz="7200" i="1" dirty="0" smtClean="0"/>
              <a:t>кра</a:t>
            </a:r>
            <a:r>
              <a:rPr lang="ru-RU" sz="7200" i="1" dirty="0" smtClean="0">
                <a:solidFill>
                  <a:srgbClr val="00B050"/>
                </a:solidFill>
              </a:rPr>
              <a:t>сн</a:t>
            </a:r>
            <a:r>
              <a:rPr lang="ru-RU" sz="7200" i="1" dirty="0" smtClean="0"/>
              <a:t>ый, г</a:t>
            </a:r>
            <a:r>
              <a:rPr lang="ru-RU" sz="7200" i="1" dirty="0" smtClean="0">
                <a:solidFill>
                  <a:srgbClr val="FF0000"/>
                </a:solidFill>
              </a:rPr>
              <a:t>о</a:t>
            </a:r>
            <a:r>
              <a:rPr lang="ru-RU" sz="7200" i="1" dirty="0" smtClean="0"/>
              <a:t>р</a:t>
            </a:r>
            <a:r>
              <a:rPr lang="ru-RU" sz="7200" i="1" dirty="0" smtClean="0">
                <a:solidFill>
                  <a:srgbClr val="FF0000"/>
                </a:solidFill>
              </a:rPr>
              <a:t>и</a:t>
            </a:r>
            <a:r>
              <a:rPr lang="ru-RU" sz="7200" i="1" dirty="0" smtClean="0"/>
              <a:t>зонт , ш</a:t>
            </a:r>
            <a:r>
              <a:rPr lang="ru-RU" sz="7200" i="1" dirty="0" smtClean="0">
                <a:solidFill>
                  <a:srgbClr val="FF0000"/>
                </a:solidFill>
              </a:rPr>
              <a:t>о</a:t>
            </a:r>
            <a:r>
              <a:rPr lang="ru-RU" sz="7200" i="1" dirty="0" smtClean="0"/>
              <a:t>фер, ч</a:t>
            </a:r>
            <a:r>
              <a:rPr lang="ru-RU" sz="7200" i="1" dirty="0" smtClean="0">
                <a:solidFill>
                  <a:srgbClr val="FF0000"/>
                </a:solidFill>
              </a:rPr>
              <a:t>е</a:t>
            </a:r>
            <a:r>
              <a:rPr lang="ru-RU" sz="7200" i="1" dirty="0" smtClean="0"/>
              <a:t>рный, ш</a:t>
            </a:r>
            <a:r>
              <a:rPr lang="ru-RU" sz="7200" i="1" dirty="0" smtClean="0">
                <a:solidFill>
                  <a:srgbClr val="FF0000"/>
                </a:solidFill>
              </a:rPr>
              <a:t>о</a:t>
            </a:r>
            <a:r>
              <a:rPr lang="ru-RU" sz="7200" i="1" dirty="0" smtClean="0">
                <a:solidFill>
                  <a:srgbClr val="00B050"/>
                </a:solidFill>
              </a:rPr>
              <a:t>сс</a:t>
            </a:r>
            <a:r>
              <a:rPr lang="ru-RU" sz="7200" i="1" dirty="0" smtClean="0"/>
              <a:t>е.</a:t>
            </a:r>
            <a:endParaRPr lang="ru-RU" sz="7200" i="1" dirty="0"/>
          </a:p>
        </p:txBody>
      </p:sp>
    </p:spTree>
    <p:extLst>
      <p:ext uri="{BB962C8B-B14F-4D97-AF65-F5344CB8AC3E}">
        <p14:creationId xmlns:p14="http://schemas.microsoft.com/office/powerpoint/2010/main" val="176143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09" y="1046018"/>
            <a:ext cx="10018713" cy="4149436"/>
          </a:xfrm>
        </p:spPr>
        <p:txBody>
          <a:bodyPr>
            <a:normAutofit/>
          </a:bodyPr>
          <a:lstStyle/>
          <a:p>
            <a:r>
              <a:rPr lang="ru-RU" sz="8800" b="1" i="1" dirty="0" smtClean="0"/>
              <a:t>Э</a:t>
            </a:r>
            <a:r>
              <a:rPr lang="ru-RU" sz="4400" b="1" i="1" dirty="0" smtClean="0"/>
              <a:t>,</a:t>
            </a:r>
            <a:r>
              <a:rPr lang="ru-RU" sz="8800" b="1" i="1" dirty="0" smtClean="0"/>
              <a:t> р</a:t>
            </a:r>
            <a:r>
              <a:rPr lang="ru-RU" sz="4400" b="1" i="1" dirty="0" smtClean="0"/>
              <a:t>,</a:t>
            </a:r>
            <a:r>
              <a:rPr lang="ru-RU" sz="8800" b="1" i="1" dirty="0" smtClean="0"/>
              <a:t> с</a:t>
            </a:r>
            <a:r>
              <a:rPr lang="ru-RU" sz="4400" b="1" i="1" dirty="0" smtClean="0"/>
              <a:t>,</a:t>
            </a:r>
            <a:r>
              <a:rPr lang="ru-RU" sz="8800" b="1" i="1" dirty="0" smtClean="0"/>
              <a:t> у</a:t>
            </a:r>
            <a:r>
              <a:rPr lang="ru-RU" sz="4400" b="1" i="1" dirty="0" smtClean="0"/>
              <a:t>,</a:t>
            </a:r>
            <a:r>
              <a:rPr lang="ru-RU" sz="8800" b="1" i="1" dirty="0" smtClean="0"/>
              <a:t> к</a:t>
            </a:r>
            <a:r>
              <a:rPr lang="ru-RU" sz="4400" b="1" i="1" dirty="0" smtClean="0"/>
              <a:t>,</a:t>
            </a:r>
            <a:r>
              <a:rPr lang="ru-RU" sz="8800" b="1" i="1" dirty="0" smtClean="0"/>
              <a:t> к</a:t>
            </a:r>
            <a:r>
              <a:rPr lang="ru-RU" sz="4400" b="1" i="1" dirty="0" smtClean="0"/>
              <a:t>,</a:t>
            </a:r>
            <a:r>
              <a:rPr lang="ru-RU" sz="8800" b="1" i="1" dirty="0" smtClean="0"/>
              <a:t> я</a:t>
            </a:r>
            <a:r>
              <a:rPr lang="ru-RU" sz="4400" b="1" i="1" dirty="0" smtClean="0"/>
              <a:t>,</a:t>
            </a:r>
            <a:r>
              <a:rPr lang="ru-RU" sz="8800" b="1" i="1" dirty="0" smtClean="0"/>
              <a:t> и</a:t>
            </a:r>
            <a:r>
              <a:rPr lang="ru-RU" sz="4400" b="1" i="1" dirty="0" smtClean="0"/>
              <a:t>,</a:t>
            </a:r>
            <a:r>
              <a:rPr lang="ru-RU" sz="8800" b="1" i="1" dirty="0"/>
              <a:t> </a:t>
            </a:r>
            <a:r>
              <a:rPr lang="ru-RU" sz="8800" b="1" i="1" dirty="0" smtClean="0"/>
              <a:t>с</a:t>
            </a:r>
            <a:endParaRPr lang="ru-RU" sz="88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828801"/>
            <a:ext cx="14031461" cy="5225142"/>
          </a:xfrm>
        </p:spPr>
        <p:txBody>
          <a:bodyPr>
            <a:normAutofit/>
          </a:bodyPr>
          <a:lstStyle/>
          <a:p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1744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effectLst>
            <a:glow>
              <a:schemeClr val="bg1"/>
            </a:glow>
            <a:outerShdw dist="50800" sx="1000" sy="1000" algn="ctr" rotWithShape="0">
              <a:srgbClr val="000000"/>
            </a:outerShdw>
            <a:reflection blurRad="12700" stA="0" endPos="65000" dist="12573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1683" y="-272143"/>
            <a:ext cx="10018713" cy="2556164"/>
          </a:xfrm>
        </p:spPr>
        <p:txBody>
          <a:bodyPr>
            <a:noAutofit/>
          </a:bodyPr>
          <a:lstStyle/>
          <a:p>
            <a:r>
              <a:rPr lang="ru-RU" sz="12000" b="1" i="1" dirty="0" smtClean="0">
                <a:solidFill>
                  <a:srgbClr val="FF0000"/>
                </a:solidFill>
              </a:rPr>
              <a:t>Э</a:t>
            </a:r>
            <a:r>
              <a:rPr lang="ru-RU" sz="12000" b="1" i="1" dirty="0" smtClean="0">
                <a:solidFill>
                  <a:schemeClr val="tx2"/>
                </a:solidFill>
              </a:rPr>
              <a:t>кскур</a:t>
            </a:r>
            <a:r>
              <a:rPr lang="ru-RU" sz="12000" b="1" i="1" dirty="0" smtClean="0"/>
              <a:t>с</a:t>
            </a:r>
            <a:r>
              <a:rPr lang="ru-RU" sz="12000" b="1" i="1" dirty="0" smtClean="0">
                <a:solidFill>
                  <a:srgbClr val="FF0000"/>
                </a:solidFill>
              </a:rPr>
              <a:t>и</a:t>
            </a:r>
            <a:r>
              <a:rPr lang="ru-RU" sz="12000" b="1" i="1" dirty="0" smtClean="0">
                <a:solidFill>
                  <a:schemeClr val="tx2"/>
                </a:solidFill>
              </a:rPr>
              <a:t>я</a:t>
            </a:r>
            <a:endParaRPr lang="ru-RU" sz="12000" b="1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49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-159656" y="304801"/>
            <a:ext cx="159656" cy="27940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43967" y="1796142"/>
            <a:ext cx="10018713" cy="312420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6000" dirty="0" smtClean="0"/>
              <a:t>Изо всех з…</a:t>
            </a:r>
            <a:r>
              <a:rPr lang="ru-RU" sz="6000" dirty="0" err="1" smtClean="0"/>
              <a:t>мных</a:t>
            </a:r>
            <a:r>
              <a:rPr lang="ru-RU" sz="6000" dirty="0" smtClean="0"/>
              <a:t> ч…</a:t>
            </a:r>
            <a:r>
              <a:rPr lang="ru-RU" sz="6000" dirty="0" err="1" smtClean="0"/>
              <a:t>дес</a:t>
            </a:r>
            <a:r>
              <a:rPr lang="ru-RU" sz="6000" dirty="0" smtClean="0"/>
              <a:t>, </a:t>
            </a:r>
          </a:p>
          <a:p>
            <a:pPr marL="0" indent="0">
              <a:buNone/>
            </a:pPr>
            <a:r>
              <a:rPr lang="ru-RU" sz="6000" dirty="0" smtClean="0"/>
              <a:t>Всех м…лей мне </a:t>
            </a:r>
            <a:r>
              <a:rPr lang="ru-RU" sz="6000" dirty="0" err="1" smtClean="0"/>
              <a:t>ру</a:t>
            </a:r>
            <a:r>
              <a:rPr lang="ru-RU" sz="6000" dirty="0" smtClean="0"/>
              <a:t>…кий лес.</a:t>
            </a:r>
          </a:p>
          <a:p>
            <a:pPr marL="0" indent="0">
              <a:buNone/>
            </a:pPr>
            <a:r>
              <a:rPr lang="ru-RU" sz="6000" dirty="0" smtClean="0"/>
              <a:t>И в...</a:t>
            </a:r>
            <a:r>
              <a:rPr lang="ru-RU" sz="6000" dirty="0" err="1" smtClean="0"/>
              <a:t>селый</a:t>
            </a:r>
            <a:r>
              <a:rPr lang="ru-RU" sz="6000" dirty="0" smtClean="0"/>
              <a:t>, м…л…</a:t>
            </a:r>
            <a:r>
              <a:rPr lang="ru-RU" sz="6000" dirty="0" err="1" smtClean="0"/>
              <a:t>дой</a:t>
            </a:r>
            <a:r>
              <a:rPr lang="ru-RU" sz="6000" dirty="0" smtClean="0"/>
              <a:t>, </a:t>
            </a:r>
          </a:p>
          <a:p>
            <a:pPr marL="0" indent="0">
              <a:buNone/>
            </a:pPr>
            <a:r>
              <a:rPr lang="ru-RU" sz="6000" dirty="0" smtClean="0"/>
              <a:t>И задумчивый, с…</a:t>
            </a:r>
            <a:r>
              <a:rPr lang="ru-RU" sz="6000" dirty="0" err="1" smtClean="0"/>
              <a:t>дой</a:t>
            </a:r>
            <a:r>
              <a:rPr lang="ru-RU" sz="6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970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377372" y="-45718"/>
            <a:ext cx="58057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7851" y="638629"/>
            <a:ext cx="10330319" cy="5515428"/>
          </a:xfrm>
          <a:ln>
            <a:noFill/>
          </a:ln>
        </p:spPr>
        <p:txBody>
          <a:bodyPr>
            <a:normAutofit/>
          </a:bodyPr>
          <a:lstStyle/>
          <a:p>
            <a:pPr marL="0" lvl="0" indent="0">
              <a:buClr>
                <a:srgbClr val="30ACEC">
                  <a:lumMod val="75000"/>
                </a:srgbClr>
              </a:buClr>
              <a:buNone/>
            </a:pPr>
            <a:r>
              <a:rPr lang="ru-RU" sz="6000" dirty="0">
                <a:solidFill>
                  <a:prstClr val="black"/>
                </a:solidFill>
              </a:rPr>
              <a:t>Изо всех </a:t>
            </a:r>
            <a:r>
              <a:rPr lang="ru-RU" sz="6000" dirty="0" smtClean="0">
                <a:solidFill>
                  <a:prstClr val="black"/>
                </a:solidFill>
              </a:rPr>
              <a:t>з</a:t>
            </a:r>
            <a:r>
              <a:rPr lang="ru-RU" sz="6000" dirty="0" smtClean="0">
                <a:solidFill>
                  <a:srgbClr val="FF0000"/>
                </a:solidFill>
              </a:rPr>
              <a:t>е</a:t>
            </a:r>
            <a:r>
              <a:rPr lang="ru-RU" sz="6000" dirty="0" smtClean="0">
                <a:solidFill>
                  <a:prstClr val="black"/>
                </a:solidFill>
              </a:rPr>
              <a:t>мных ч</a:t>
            </a:r>
            <a:r>
              <a:rPr lang="ru-RU" sz="6000" dirty="0" smtClean="0">
                <a:solidFill>
                  <a:srgbClr val="FF0000"/>
                </a:solidFill>
              </a:rPr>
              <a:t>у</a:t>
            </a:r>
            <a:r>
              <a:rPr lang="ru-RU" sz="6000" dirty="0" smtClean="0">
                <a:solidFill>
                  <a:prstClr val="black"/>
                </a:solidFill>
              </a:rPr>
              <a:t>дес</a:t>
            </a:r>
            <a:r>
              <a:rPr lang="ru-RU" sz="6000" dirty="0">
                <a:solidFill>
                  <a:prstClr val="black"/>
                </a:solidFill>
              </a:rPr>
              <a:t>, </a:t>
            </a:r>
          </a:p>
          <a:p>
            <a:pPr marL="0" lvl="0" indent="0">
              <a:buClr>
                <a:srgbClr val="30ACEC">
                  <a:lumMod val="75000"/>
                </a:srgbClr>
              </a:buClr>
              <a:buNone/>
            </a:pPr>
            <a:r>
              <a:rPr lang="ru-RU" sz="6000" dirty="0">
                <a:solidFill>
                  <a:prstClr val="black"/>
                </a:solidFill>
              </a:rPr>
              <a:t>Всех </a:t>
            </a:r>
            <a:r>
              <a:rPr lang="ru-RU" sz="6000" dirty="0" smtClean="0">
                <a:solidFill>
                  <a:prstClr val="black"/>
                </a:solidFill>
              </a:rPr>
              <a:t>м</a:t>
            </a:r>
            <a:r>
              <a:rPr lang="ru-RU" sz="6000" dirty="0" smtClean="0">
                <a:solidFill>
                  <a:srgbClr val="FF0000"/>
                </a:solidFill>
              </a:rPr>
              <a:t>и</a:t>
            </a:r>
            <a:r>
              <a:rPr lang="ru-RU" sz="6000" dirty="0" smtClean="0">
                <a:solidFill>
                  <a:prstClr val="black"/>
                </a:solidFill>
              </a:rPr>
              <a:t>лей </a:t>
            </a:r>
            <a:r>
              <a:rPr lang="ru-RU" sz="6000" dirty="0">
                <a:solidFill>
                  <a:prstClr val="black"/>
                </a:solidFill>
              </a:rPr>
              <a:t>мне </a:t>
            </a:r>
            <a:r>
              <a:rPr lang="ru-RU" sz="6000" dirty="0" smtClean="0">
                <a:solidFill>
                  <a:prstClr val="black"/>
                </a:solidFill>
              </a:rPr>
              <a:t>ру</a:t>
            </a:r>
            <a:r>
              <a:rPr lang="ru-RU" sz="6000" dirty="0" smtClean="0">
                <a:solidFill>
                  <a:srgbClr val="FF0000"/>
                </a:solidFill>
              </a:rPr>
              <a:t>сс</a:t>
            </a:r>
            <a:r>
              <a:rPr lang="ru-RU" sz="6000" dirty="0" smtClean="0">
                <a:solidFill>
                  <a:prstClr val="black"/>
                </a:solidFill>
              </a:rPr>
              <a:t>кий </a:t>
            </a:r>
            <a:r>
              <a:rPr lang="ru-RU" sz="6000" dirty="0">
                <a:solidFill>
                  <a:prstClr val="black"/>
                </a:solidFill>
              </a:rPr>
              <a:t>лес.</a:t>
            </a:r>
          </a:p>
          <a:p>
            <a:pPr marL="0" lvl="0" indent="0">
              <a:buClr>
                <a:srgbClr val="30ACEC">
                  <a:lumMod val="75000"/>
                </a:srgbClr>
              </a:buClr>
              <a:buNone/>
            </a:pPr>
            <a:r>
              <a:rPr lang="ru-RU" sz="6000" dirty="0">
                <a:solidFill>
                  <a:prstClr val="black"/>
                </a:solidFill>
              </a:rPr>
              <a:t>И </a:t>
            </a:r>
            <a:r>
              <a:rPr lang="ru-RU" sz="6000" dirty="0" smtClean="0">
                <a:solidFill>
                  <a:prstClr val="black"/>
                </a:solidFill>
              </a:rPr>
              <a:t>в</a:t>
            </a:r>
            <a:r>
              <a:rPr lang="ru-RU" sz="6000" dirty="0" smtClean="0">
                <a:solidFill>
                  <a:srgbClr val="FF0000"/>
                </a:solidFill>
              </a:rPr>
              <a:t>е</a:t>
            </a:r>
            <a:r>
              <a:rPr lang="ru-RU" sz="6000" dirty="0" smtClean="0">
                <a:solidFill>
                  <a:prstClr val="black"/>
                </a:solidFill>
              </a:rPr>
              <a:t>селый</a:t>
            </a:r>
            <a:r>
              <a:rPr lang="ru-RU" sz="6000" dirty="0">
                <a:solidFill>
                  <a:prstClr val="black"/>
                </a:solidFill>
              </a:rPr>
              <a:t>, </a:t>
            </a:r>
            <a:r>
              <a:rPr lang="ru-RU" sz="6000" dirty="0" smtClean="0">
                <a:solidFill>
                  <a:prstClr val="black"/>
                </a:solidFill>
              </a:rPr>
              <a:t>м</a:t>
            </a:r>
            <a:r>
              <a:rPr lang="ru-RU" sz="6000" dirty="0" smtClean="0">
                <a:solidFill>
                  <a:srgbClr val="FF0000"/>
                </a:solidFill>
              </a:rPr>
              <a:t>о</a:t>
            </a:r>
            <a:r>
              <a:rPr lang="ru-RU" sz="6000" dirty="0" smtClean="0">
                <a:solidFill>
                  <a:prstClr val="black"/>
                </a:solidFill>
              </a:rPr>
              <a:t>л</a:t>
            </a:r>
            <a:r>
              <a:rPr lang="ru-RU" sz="6000" dirty="0" smtClean="0">
                <a:solidFill>
                  <a:srgbClr val="FF0000"/>
                </a:solidFill>
              </a:rPr>
              <a:t>о</a:t>
            </a:r>
            <a:r>
              <a:rPr lang="ru-RU" sz="6000" dirty="0" smtClean="0">
                <a:solidFill>
                  <a:prstClr val="black"/>
                </a:solidFill>
              </a:rPr>
              <a:t>дой</a:t>
            </a:r>
            <a:r>
              <a:rPr lang="ru-RU" sz="6000" dirty="0">
                <a:solidFill>
                  <a:prstClr val="black"/>
                </a:solidFill>
              </a:rPr>
              <a:t>, </a:t>
            </a:r>
          </a:p>
          <a:p>
            <a:pPr marL="0" lvl="0" indent="0">
              <a:buClr>
                <a:srgbClr val="30ACEC">
                  <a:lumMod val="75000"/>
                </a:srgbClr>
              </a:buClr>
              <a:buNone/>
            </a:pPr>
            <a:r>
              <a:rPr lang="ru-RU" sz="6000" dirty="0">
                <a:solidFill>
                  <a:prstClr val="black"/>
                </a:solidFill>
              </a:rPr>
              <a:t>И задумчивый, </a:t>
            </a:r>
            <a:r>
              <a:rPr lang="ru-RU" sz="6000" dirty="0" smtClean="0">
                <a:solidFill>
                  <a:prstClr val="black"/>
                </a:solidFill>
              </a:rPr>
              <a:t>с</a:t>
            </a:r>
            <a:r>
              <a:rPr lang="ru-RU" sz="6000" dirty="0" smtClean="0">
                <a:solidFill>
                  <a:srgbClr val="FF0000"/>
                </a:solidFill>
              </a:rPr>
              <a:t>е</a:t>
            </a:r>
            <a:r>
              <a:rPr lang="ru-RU" sz="6000" dirty="0" smtClean="0">
                <a:solidFill>
                  <a:prstClr val="black"/>
                </a:solidFill>
              </a:rPr>
              <a:t>дой.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478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2" y="685801"/>
            <a:ext cx="10018712" cy="1259114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rgbClr val="FF0000"/>
                </a:solidFill>
              </a:rPr>
              <a:t>Национальный парк -</a:t>
            </a:r>
            <a:endParaRPr lang="ru-RU" sz="60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465943"/>
            <a:ext cx="10018713" cy="4325257"/>
          </a:xfrm>
        </p:spPr>
        <p:txBody>
          <a:bodyPr>
            <a:normAutofit/>
          </a:bodyPr>
          <a:lstStyle/>
          <a:p>
            <a:r>
              <a:rPr lang="ru-RU" sz="4400" i="1" dirty="0">
                <a:solidFill>
                  <a:srgbClr val="002060"/>
                </a:solidFill>
              </a:rPr>
              <a:t>т</a:t>
            </a:r>
            <a:r>
              <a:rPr lang="ru-RU" sz="4400" i="1" dirty="0" smtClean="0">
                <a:solidFill>
                  <a:srgbClr val="002060"/>
                </a:solidFill>
              </a:rPr>
              <a:t>ерритория , на которой охраняются ландшафты и уникальные объекты природы. От заповедника отличается допуском посетителей  для отдыха.</a:t>
            </a:r>
            <a:endParaRPr lang="ru-RU" sz="4400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830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4"/>
            <a:ext cx="12192000" cy="7481454"/>
          </a:xfrm>
        </p:spPr>
      </p:pic>
    </p:spTree>
    <p:extLst>
      <p:ext uri="{BB962C8B-B14F-4D97-AF65-F5344CB8AC3E}">
        <p14:creationId xmlns:p14="http://schemas.microsoft.com/office/powerpoint/2010/main" val="364100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231</TotalTime>
  <Words>207</Words>
  <Application>Microsoft Office PowerPoint</Application>
  <PresentationFormat>Широкоэкранный</PresentationFormat>
  <Paragraphs>35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Arial</vt:lpstr>
      <vt:lpstr>Corbel</vt:lpstr>
      <vt:lpstr>Параллакс</vt:lpstr>
      <vt:lpstr>Тема урока:  Имя прилагательное. Обобщение.</vt:lpstr>
      <vt:lpstr>Презентация PowerPoint</vt:lpstr>
      <vt:lpstr>Презентация PowerPoint</vt:lpstr>
      <vt:lpstr>Э, р, с, у, к, к, я, и, с</vt:lpstr>
      <vt:lpstr>Экскурсия</vt:lpstr>
      <vt:lpstr>Презентация PowerPoint</vt:lpstr>
      <vt:lpstr>Презентация PowerPoint</vt:lpstr>
      <vt:lpstr>Национальный парк -</vt:lpstr>
      <vt:lpstr>Презентация PowerPoint</vt:lpstr>
      <vt:lpstr>Презентация PowerPoint</vt:lpstr>
      <vt:lpstr>Презентация PowerPoint</vt:lpstr>
      <vt:lpstr> В национальном парке Алания произрастают полынь, чабрец, редкие кусты можжевельника и шиповника.</vt:lpstr>
      <vt:lpstr>Кавказкая выдра</vt:lpstr>
      <vt:lpstr>Презентация PowerPoint</vt:lpstr>
      <vt:lpstr>                                                                                                                                                                                              </vt:lpstr>
      <vt:lpstr>        тетерев                    бородач                                                                                                                                   беркут                                    сапсан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 Имя прилагательное. Обобщение.</dc:title>
  <dc:creator>Пользователь</dc:creator>
  <cp:lastModifiedBy>Пользователь</cp:lastModifiedBy>
  <cp:revision>21</cp:revision>
  <dcterms:created xsi:type="dcterms:W3CDTF">2017-08-05T19:55:54Z</dcterms:created>
  <dcterms:modified xsi:type="dcterms:W3CDTF">2018-02-09T19:39:48Z</dcterms:modified>
</cp:coreProperties>
</file>