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60" r:id="rId5"/>
    <p:sldId id="291" r:id="rId6"/>
    <p:sldId id="267" r:id="rId7"/>
    <p:sldId id="268" r:id="rId8"/>
    <p:sldId id="265" r:id="rId9"/>
    <p:sldId id="266" r:id="rId10"/>
    <p:sldId id="272" r:id="rId11"/>
    <p:sldId id="270" r:id="rId12"/>
    <p:sldId id="275" r:id="rId13"/>
    <p:sldId id="278" r:id="rId14"/>
    <p:sldId id="279" r:id="rId15"/>
    <p:sldId id="280" r:id="rId16"/>
    <p:sldId id="283" r:id="rId17"/>
    <p:sldId id="282" r:id="rId18"/>
    <p:sldId id="284" r:id="rId19"/>
    <p:sldId id="285" r:id="rId20"/>
    <p:sldId id="286" r:id="rId21"/>
    <p:sldId id="287" r:id="rId22"/>
    <p:sldId id="288" r:id="rId23"/>
    <p:sldId id="289" r:id="rId24"/>
    <p:sldId id="29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E38E2-1FEF-44AC-A0B1-A0EB658DC653}" type="datetimeFigureOut">
              <a:rPr lang="ru-RU" smtClean="0"/>
              <a:t>03.01.2016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B68ED-9167-4754-B202-269AD38A48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E38E2-1FEF-44AC-A0B1-A0EB658DC653}" type="datetimeFigureOut">
              <a:rPr lang="ru-RU" smtClean="0"/>
              <a:t>03.01.2016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B68ED-9167-4754-B202-269AD38A48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E38E2-1FEF-44AC-A0B1-A0EB658DC653}" type="datetimeFigureOut">
              <a:rPr lang="ru-RU" smtClean="0"/>
              <a:t>03.01.2016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B68ED-9167-4754-B202-269AD38A48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E38E2-1FEF-44AC-A0B1-A0EB658DC653}" type="datetimeFigureOut">
              <a:rPr lang="ru-RU" smtClean="0"/>
              <a:t>03.01.2016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B68ED-9167-4754-B202-269AD38A48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E38E2-1FEF-44AC-A0B1-A0EB658DC653}" type="datetimeFigureOut">
              <a:rPr lang="ru-RU" smtClean="0"/>
              <a:t>03.01.2016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B68ED-9167-4754-B202-269AD38A48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E38E2-1FEF-44AC-A0B1-A0EB658DC653}" type="datetimeFigureOut">
              <a:rPr lang="ru-RU" smtClean="0"/>
              <a:t>03.01.2016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B68ED-9167-4754-B202-269AD38A48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E38E2-1FEF-44AC-A0B1-A0EB658DC653}" type="datetimeFigureOut">
              <a:rPr lang="ru-RU" smtClean="0"/>
              <a:t>03.01.2016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B68ED-9167-4754-B202-269AD38A48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E38E2-1FEF-44AC-A0B1-A0EB658DC653}" type="datetimeFigureOut">
              <a:rPr lang="ru-RU" smtClean="0"/>
              <a:t>03.01.2016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B68ED-9167-4754-B202-269AD38A48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E38E2-1FEF-44AC-A0B1-A0EB658DC653}" type="datetimeFigureOut">
              <a:rPr lang="ru-RU" smtClean="0"/>
              <a:t>03.01.2016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B68ED-9167-4754-B202-269AD38A48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E38E2-1FEF-44AC-A0B1-A0EB658DC653}" type="datetimeFigureOut">
              <a:rPr lang="ru-RU" smtClean="0"/>
              <a:t>03.01.2016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B68ED-9167-4754-B202-269AD38A48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E38E2-1FEF-44AC-A0B1-A0EB658DC653}" type="datetimeFigureOut">
              <a:rPr lang="ru-RU" smtClean="0"/>
              <a:t>03.01.2016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B68ED-9167-4754-B202-269AD38A48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E38E2-1FEF-44AC-A0B1-A0EB658DC653}" type="datetimeFigureOut">
              <a:rPr lang="ru-RU" smtClean="0"/>
              <a:t>03.01.2016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B68ED-9167-4754-B202-269AD38A488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7772400" cy="187220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Mistral" pitchFamily="66" charset="0"/>
              </a:rPr>
              <a:t>                     ЧУДО МУЗЫКИ!</a:t>
            </a:r>
            <a:endParaRPr lang="ru-RU" dirty="0">
              <a:latin typeface="Mistral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Жанна\Desktop\447704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80"/>
            <a:ext cx="7848872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ина Васильевна\Pictures\3789421_lar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80920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9039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Жанна\Desktop\клавеси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80920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Жанна\Desktop\main_431947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568952" cy="60486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Жанна\Desktop\огон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80920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Жанна\Desktop\роз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80920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Жанна\Desktop\блюдц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80920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Жанна\Desktop\моцарт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08912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Жанна\Desktop\дом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80920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Жанна\Desktop\роза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80920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Жанна\Desktop\тюльпан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80920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6632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smtClean="0">
                <a:latin typeface="Monotype Corsiva" pitchFamily="66" charset="0"/>
                <a:ea typeface="Cambria Math" pitchFamily="18" charset="0"/>
              </a:rPr>
              <a:t>                                                Слушайте </a:t>
            </a:r>
            <a:r>
              <a:rPr lang="ru-RU" b="1" i="1" dirty="0" smtClean="0">
                <a:latin typeface="Monotype Corsiva" pitchFamily="66" charset="0"/>
                <a:ea typeface="Cambria Math" pitchFamily="18" charset="0"/>
              </a:rPr>
              <a:t>и смотрите!..           </a:t>
            </a:r>
          </a:p>
          <a:p>
            <a:pPr marL="0" indent="0" algn="r">
              <a:buNone/>
            </a:pPr>
            <a:r>
              <a:rPr lang="ru-RU" b="1" i="1" dirty="0" smtClean="0">
                <a:latin typeface="Monotype Corsiva" pitchFamily="66" charset="0"/>
                <a:ea typeface="Cambria Math" pitchFamily="18" charset="0"/>
              </a:rPr>
              <a:t>К. Паустовский</a:t>
            </a:r>
          </a:p>
          <a:p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7089" y="764704"/>
            <a:ext cx="4487833" cy="5760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095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Жанна\Desktop\дом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352928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Жанна\Desktop\весн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352928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Жанна\Desktop\пова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80920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Жанна\Desktop\моцар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80920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Жанна\Desktop\клавеси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08912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Жанна\Desktop\моцар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980728"/>
            <a:ext cx="7560840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Жанна\Desktop\ве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8136904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Жанна\Desktop\доми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80920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ина Васильевна\Pictures\givopisi-16-veka-1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424936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3398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ина Васильевна\Pictures\pic000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80920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7149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Жанна\Desktop\соба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08912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Жанна\Desktop\доч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8280920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12</Words>
  <Application>Microsoft Office PowerPoint</Application>
  <PresentationFormat>Экран (4:3)</PresentationFormat>
  <Paragraphs>3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                     ЧУДО МУЗЫКИ!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Жанна</dc:creator>
  <cp:lastModifiedBy>Жанна</cp:lastModifiedBy>
  <cp:revision>25</cp:revision>
  <dcterms:created xsi:type="dcterms:W3CDTF">2016-01-03T15:50:25Z</dcterms:created>
  <dcterms:modified xsi:type="dcterms:W3CDTF">2016-01-03T19:56:57Z</dcterms:modified>
</cp:coreProperties>
</file>