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4" r:id="rId9"/>
    <p:sldId id="262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900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B998B-5352-4D97-9181-29F4EC537979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F7146-D6F1-4FA0-B6E2-DE8406970BE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B998B-5352-4D97-9181-29F4EC537979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F7146-D6F1-4FA0-B6E2-DE8406970B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B998B-5352-4D97-9181-29F4EC537979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F7146-D6F1-4FA0-B6E2-DE8406970B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B998B-5352-4D97-9181-29F4EC537979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F7146-D6F1-4FA0-B6E2-DE8406970BE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B998B-5352-4D97-9181-29F4EC537979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F7146-D6F1-4FA0-B6E2-DE8406970B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B998B-5352-4D97-9181-29F4EC537979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F7146-D6F1-4FA0-B6E2-DE8406970BE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B998B-5352-4D97-9181-29F4EC537979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F7146-D6F1-4FA0-B6E2-DE8406970BE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B998B-5352-4D97-9181-29F4EC537979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F7146-D6F1-4FA0-B6E2-DE8406970B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B998B-5352-4D97-9181-29F4EC537979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F7146-D6F1-4FA0-B6E2-DE8406970B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B998B-5352-4D97-9181-29F4EC537979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F7146-D6F1-4FA0-B6E2-DE8406970B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B998B-5352-4D97-9181-29F4EC537979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F7146-D6F1-4FA0-B6E2-DE8406970BE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E8B998B-5352-4D97-9181-29F4EC537979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D9F7146-D6F1-4FA0-B6E2-DE8406970BE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04664"/>
            <a:ext cx="7920880" cy="5976664"/>
          </a:xfrm>
        </p:spPr>
        <p:txBody>
          <a:bodyPr/>
          <a:lstStyle/>
          <a:p>
            <a:pPr lvl="0" algn="ctr"/>
            <a:r>
              <a:rPr lang="ru-RU" dirty="0"/>
              <a:t> </a:t>
            </a:r>
            <a:endParaRPr lang="ru-RU" dirty="0" smtClean="0"/>
          </a:p>
          <a:p>
            <a:pPr lvl="0" algn="ctr"/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Товарищество</a:t>
            </a:r>
          </a:p>
          <a:p>
            <a:pPr lvl="0" algn="ctr"/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 Единение </a:t>
            </a:r>
          </a:p>
          <a:p>
            <a:pPr lvl="0" algn="ctr"/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 Согласие</a:t>
            </a:r>
          </a:p>
          <a:p>
            <a:pPr lvl="0" algn="ctr"/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 Приятельство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pPr lvl="0" algn="ctr"/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/>
            <a:endParaRPr lang="ru-RU" dirty="0"/>
          </a:p>
          <a:p>
            <a:pPr lvl="0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                Партнёрство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?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Альтруизм?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6732240" y="-675455"/>
            <a:ext cx="1725960" cy="3600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1273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0404648" y="4372168"/>
            <a:ext cx="648072" cy="9290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260648"/>
            <a:ext cx="8856984" cy="6192688"/>
          </a:xfrm>
        </p:spPr>
        <p:txBody>
          <a:bodyPr>
            <a:normAutofit/>
          </a:bodyPr>
          <a:lstStyle/>
          <a:p>
            <a:pPr marL="45720" indent="0">
              <a:lnSpc>
                <a:spcPct val="110000"/>
              </a:lnSpc>
              <a:buNone/>
            </a:pPr>
            <a:endParaRPr lang="ru-RU" sz="3200" b="1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" indent="0">
              <a:lnSpc>
                <a:spcPct val="110000"/>
              </a:lnSpc>
              <a:buNone/>
            </a:pPr>
            <a:r>
              <a:rPr lang="ru-RU" sz="3200" b="1" smtClean="0">
                <a:solidFill>
                  <a:schemeClr val="accent4">
                    <a:lumMod val="50000"/>
                  </a:schemeClr>
                </a:solidFill>
              </a:rPr>
              <a:t>Человек 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</a:rPr>
              <a:t>без друзей что дерево без корней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pPr marL="45720" indent="0">
              <a:lnSpc>
                <a:spcPct val="110000"/>
              </a:lnSpc>
              <a:buNone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Легче 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</a:rPr>
              <a:t>друга потерять, чем найти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pPr marL="45720" indent="0">
              <a:lnSpc>
                <a:spcPct val="110000"/>
              </a:lnSpc>
              <a:buNone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Дружба 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</a:rPr>
              <a:t>крепка не лестью, а правдой и честью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pPr marL="45720" indent="0">
              <a:lnSpc>
                <a:spcPct val="110000"/>
              </a:lnSpc>
              <a:buNone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Крепкую 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</a:rPr>
              <a:t>дружбу и топором не разрубишь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pPr marL="45720" indent="0">
              <a:lnSpc>
                <a:spcPct val="110000"/>
              </a:lnSpc>
              <a:buNone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Дружба- 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</a:rPr>
              <a:t>дело святое.</a:t>
            </a:r>
          </a:p>
          <a:p>
            <a:pPr marL="45720" indent="0">
              <a:buNone/>
            </a:pPr>
            <a:r>
              <a:rPr lang="ru-RU" dirty="0"/>
              <a:t> 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4647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04664"/>
            <a:ext cx="7920880" cy="5976664"/>
          </a:xfrm>
        </p:spPr>
        <p:txBody>
          <a:bodyPr>
            <a:normAutofit lnSpcReduction="10000"/>
          </a:bodyPr>
          <a:lstStyle/>
          <a:p>
            <a:pPr lvl="0" algn="ctr"/>
            <a:r>
              <a:rPr lang="ru-RU" dirty="0"/>
              <a:t> </a:t>
            </a:r>
            <a:endParaRPr lang="ru-RU" dirty="0" smtClean="0"/>
          </a:p>
          <a:p>
            <a:pPr lvl="0" algn="ctr"/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Товарищество</a:t>
            </a:r>
          </a:p>
          <a:p>
            <a:pPr lvl="0" algn="ctr"/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 Единение </a:t>
            </a:r>
          </a:p>
          <a:p>
            <a:pPr lvl="0" algn="ctr"/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 Согласие</a:t>
            </a:r>
          </a:p>
          <a:p>
            <a:pPr lvl="0" algn="ctr"/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 Приятельство</a:t>
            </a:r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3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 algn="ctr"/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Дружба</a:t>
            </a:r>
          </a:p>
          <a:p>
            <a:pPr lvl="0" algn="ctr"/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Братство</a:t>
            </a: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  <a:p>
            <a:pPr lvl="0" algn="ctr"/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/>
            <a:endParaRPr lang="ru-RU" dirty="0"/>
          </a:p>
          <a:p>
            <a:pPr lvl="0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               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6732240" y="-675455"/>
            <a:ext cx="1725960" cy="3600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7505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10404648" y="5661248"/>
            <a:ext cx="216024" cy="432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260648"/>
            <a:ext cx="8136904" cy="6192688"/>
          </a:xfrm>
        </p:spPr>
        <p:txBody>
          <a:bodyPr/>
          <a:lstStyle/>
          <a:p>
            <a:endParaRPr lang="ru-RU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Дружба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 -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отношения, основанные на взаимном доверии, привязанности, общности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интересов.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Дружба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 -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бескорыстные взаимоотношения между людьми, основанные на взаимной симпатии, искренности, общих увлечениях 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интересах.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Дружба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-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личностные отношения между людьми, обусловленные духовной близостью, общностью интересов. </a:t>
            </a:r>
            <a:endParaRPr lang="ru-RU" sz="2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Дружба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 -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разновидность избирательно-личностных отношений между людьми, характеризующаяся взаимной приязнью, доверительностью, доброжелательностью, заботой.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4653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10260632" y="5515166"/>
            <a:ext cx="72008" cy="45719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568952" cy="6264696"/>
          </a:xfrm>
        </p:spPr>
        <p:txBody>
          <a:bodyPr/>
          <a:lstStyle/>
          <a:p>
            <a:pPr marL="45720" indent="0">
              <a:buNone/>
            </a:pPr>
            <a:endParaRPr lang="ru-RU" sz="3600" b="1" dirty="0" smtClean="0"/>
          </a:p>
          <a:p>
            <a:pPr marL="45720" indent="0">
              <a:buNone/>
            </a:pPr>
            <a:endParaRPr lang="ru-RU" sz="3600" b="1" dirty="0"/>
          </a:p>
          <a:p>
            <a:pPr marL="45720" indent="0">
              <a:buNone/>
            </a:pP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</a:rPr>
              <a:t>Дружеские </a:t>
            </a:r>
            <a:r>
              <a:rPr lang="ru-RU" sz="3600" b="1" dirty="0">
                <a:solidFill>
                  <a:schemeClr val="bg2">
                    <a:lumMod val="50000"/>
                  </a:schemeClr>
                </a:solidFill>
              </a:rPr>
              <a:t>отношения основаны на принципах </a:t>
            </a:r>
            <a:r>
              <a:rPr lang="ru-RU" sz="3600" b="1" u="sng" dirty="0">
                <a:solidFill>
                  <a:schemeClr val="bg2">
                    <a:lumMod val="50000"/>
                  </a:schemeClr>
                </a:solidFill>
              </a:rPr>
              <a:t>бескорыстия, доверия, откровенности, общности интересов, разделении одних и тех же духовных ценностей</a:t>
            </a:r>
            <a:r>
              <a:rPr lang="ru-RU" sz="3600" b="1" dirty="0">
                <a:solidFill>
                  <a:schemeClr val="bg2">
                    <a:lumMod val="50000"/>
                  </a:schemeClr>
                </a:solidFill>
              </a:rPr>
              <a:t>. 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7477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76656" y="4372168"/>
            <a:ext cx="72008" cy="78502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260648"/>
            <a:ext cx="8856984" cy="626469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ru-RU" sz="2400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45720" indent="0">
              <a:buNone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почести этого мира не стоят одного хорошего друга.</a:t>
            </a:r>
          </a:p>
          <a:p>
            <a:pPr marL="45720" indent="0">
              <a:buNone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Вольтер</a:t>
            </a:r>
            <a:endParaRPr lang="ru-RU" sz="28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Искренность отношений, правда в общении – вот дружба.</a:t>
            </a:r>
          </a:p>
          <a:p>
            <a:pPr marL="45720" indent="0">
              <a:buNone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Суворов</a:t>
            </a:r>
            <a:endParaRPr lang="ru-RU" sz="28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Надо другу ради друга не страшиться испытаний,</a:t>
            </a:r>
          </a:p>
          <a:p>
            <a:pPr marL="45720" indent="0">
              <a:buNone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Откликаться сердцем сердцу…</a:t>
            </a:r>
          </a:p>
          <a:p>
            <a:pPr marL="45720" indent="0">
              <a:buNone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Ш. Руставели</a:t>
            </a:r>
          </a:p>
          <a:p>
            <a:pPr marL="45720" indent="0">
              <a:buNone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Дружба кончается там, где начинается недоверие.</a:t>
            </a:r>
          </a:p>
          <a:p>
            <a:pPr marL="45720" indent="0">
              <a:buNone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Сенека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4805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84568" y="5013176"/>
            <a:ext cx="6512511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260648"/>
            <a:ext cx="8784976" cy="626469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endParaRPr lang="ru-RU" sz="4000" dirty="0" smtClean="0"/>
          </a:p>
          <a:p>
            <a:pPr marL="45720" indent="0" algn="ctr">
              <a:buNone/>
            </a:pPr>
            <a:endParaRPr lang="ru-RU" sz="4000" dirty="0"/>
          </a:p>
          <a:p>
            <a:pPr marL="45720" indent="0" algn="ctr">
              <a:buNone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Верный</a:t>
            </a:r>
          </a:p>
          <a:p>
            <a:pPr marL="45720" indent="0" algn="ctr">
              <a:buNone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 Внимательный</a:t>
            </a:r>
          </a:p>
          <a:p>
            <a:pPr marL="45720" indent="0" algn="ctr">
              <a:buNone/>
            </a:pPr>
            <a:r>
              <a:rPr lang="ru-RU" sz="4000" dirty="0">
                <a:solidFill>
                  <a:schemeClr val="accent2">
                    <a:lumMod val="75000"/>
                  </a:schemeClr>
                </a:solidFill>
              </a:rPr>
              <a:t>Ч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естный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395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0692680" y="4372168"/>
            <a:ext cx="72008" cy="11450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9" name="Picture 5" descr="C:\Users\Marat\Desktop\depositphotos_3605211-Camomi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48680"/>
            <a:ext cx="4860027" cy="3240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arat\Desktop\ром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80928"/>
            <a:ext cx="4512503" cy="338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07504" y="260648"/>
            <a:ext cx="8979540" cy="6192688"/>
          </a:xfrm>
        </p:spPr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2102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12560" y="4221088"/>
            <a:ext cx="6512511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2050" name="Picture 2" descr="C:\Users\Marat\Desktop\3134616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" r="8298" b="12601"/>
          <a:stretch/>
        </p:blipFill>
        <p:spPr bwMode="auto">
          <a:xfrm>
            <a:off x="223023" y="692696"/>
            <a:ext cx="8686005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784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44608" y="4293096"/>
            <a:ext cx="6512511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731520"/>
            <a:ext cx="8496944" cy="5361776"/>
          </a:xfrm>
        </p:spPr>
        <p:txBody>
          <a:bodyPr/>
          <a:lstStyle/>
          <a:p>
            <a:pPr marL="45720" indent="0">
              <a:buNone/>
            </a:pPr>
            <a:endParaRPr lang="ru-RU" sz="2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sz="2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Надо </a:t>
            </a:r>
            <a:r>
              <a:rPr lang="ru-RU" sz="28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другу ради друга не страшиться испытаний,</a:t>
            </a:r>
          </a:p>
          <a:p>
            <a:pPr marL="45720" indent="0">
              <a:buNone/>
            </a:pPr>
            <a:r>
              <a:rPr lang="ru-RU" sz="28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Откликаться сердцем сердцу…</a:t>
            </a:r>
          </a:p>
          <a:p>
            <a:pPr marL="45720" indent="0">
              <a:buNone/>
            </a:pPr>
            <a:r>
              <a:rPr lang="ru-RU" sz="28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Ш. Руставели</a:t>
            </a:r>
          </a:p>
          <a:p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381921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55</TotalTime>
  <Words>219</Words>
  <Application>Microsoft Office PowerPoint</Application>
  <PresentationFormat>Экран (4:3)</PresentationFormat>
  <Paragraphs>55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Marat</dc:creator>
  <cp:lastModifiedBy>Marat</cp:lastModifiedBy>
  <cp:revision>5</cp:revision>
  <dcterms:created xsi:type="dcterms:W3CDTF">2017-01-12T13:49:55Z</dcterms:created>
  <dcterms:modified xsi:type="dcterms:W3CDTF">2017-01-12T14:45:29Z</dcterms:modified>
</cp:coreProperties>
</file>