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9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56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828BD59-C220-4285-B6E8-CCEC0227543D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AFF8D15-C81D-43B9-9BE7-FCDE515788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856984" cy="6552728"/>
          </a:xfrm>
        </p:spPr>
        <p:txBody>
          <a:bodyPr>
            <a:normAutofit/>
          </a:bodyPr>
          <a:lstStyle/>
          <a:p>
            <a:endParaRPr lang="ru-RU" sz="8800" dirty="0" smtClean="0"/>
          </a:p>
          <a:p>
            <a:r>
              <a:rPr lang="ru-RU" sz="8800" dirty="0" smtClean="0"/>
              <a:t>ТАЙНА ЧЁРНОЙ ЖЕМЧУЖИНЫ</a:t>
            </a:r>
            <a:endParaRPr lang="ru-RU" sz="8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H="1">
            <a:off x="10764688" y="1628800"/>
            <a:ext cx="648072" cy="2160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32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H="1" flipV="1">
            <a:off x="10116616" y="1340768"/>
            <a:ext cx="144016" cy="36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784976" cy="5522168"/>
          </a:xfrm>
        </p:spPr>
        <p:txBody>
          <a:bodyPr>
            <a:normAutofit/>
          </a:bodyPr>
          <a:lstStyle/>
          <a:p>
            <a:pPr algn="l"/>
            <a:endParaRPr lang="ru-RU" sz="2800" b="1" dirty="0" smtClean="0"/>
          </a:p>
          <a:p>
            <a:pPr algn="l"/>
            <a:endParaRPr lang="ru-RU" sz="2800" b="1" dirty="0" smtClean="0"/>
          </a:p>
          <a:p>
            <a:pPr algn="l"/>
            <a:endParaRPr lang="ru-RU" sz="2800" b="1" dirty="0" smtClean="0"/>
          </a:p>
          <a:p>
            <a:pPr algn="l"/>
            <a:r>
              <a:rPr lang="ru-RU" sz="2800" b="1" dirty="0" smtClean="0"/>
              <a:t>1</a:t>
            </a:r>
            <a:r>
              <a:rPr lang="ru-RU" sz="2800" b="1" dirty="0" smtClean="0"/>
              <a:t>.</a:t>
            </a:r>
            <a:r>
              <a:rPr lang="ru-RU" sz="2800" dirty="0"/>
              <a:t> Полоса земли, служащая для езды и ходьбы; дорога. </a:t>
            </a:r>
          </a:p>
          <a:p>
            <a:pPr algn="l"/>
            <a:r>
              <a:rPr lang="ru-RU" sz="2800" b="1" dirty="0" smtClean="0"/>
              <a:t>2</a:t>
            </a:r>
            <a:r>
              <a:rPr lang="ru-RU" sz="2800" dirty="0" smtClean="0"/>
              <a:t>. Место для прохода, проезда.</a:t>
            </a:r>
          </a:p>
          <a:p>
            <a:pPr algn="l"/>
            <a:r>
              <a:rPr lang="ru-RU" sz="2800" b="1" dirty="0"/>
              <a:t>3.</a:t>
            </a:r>
            <a:r>
              <a:rPr lang="ru-RU" sz="2800" dirty="0"/>
              <a:t> Железнодорожная колея, </a:t>
            </a:r>
            <a:r>
              <a:rPr lang="ru-RU" sz="2800" dirty="0" smtClean="0"/>
              <a:t>линия.</a:t>
            </a:r>
          </a:p>
          <a:p>
            <a:pPr algn="l"/>
            <a:r>
              <a:rPr lang="ru-RU" sz="2800" b="1" dirty="0"/>
              <a:t>4</a:t>
            </a:r>
            <a:r>
              <a:rPr lang="ru-RU" sz="2800" dirty="0" smtClean="0"/>
              <a:t>. Направление, маршрут.</a:t>
            </a:r>
          </a:p>
          <a:p>
            <a:pPr algn="l"/>
            <a:r>
              <a:rPr lang="ru-RU" sz="2800" b="1" dirty="0" smtClean="0"/>
              <a:t>5</a:t>
            </a:r>
            <a:r>
              <a:rPr lang="ru-RU" sz="2800" dirty="0" smtClean="0"/>
              <a:t>. Разг. устар. Польза, прок, толк. </a:t>
            </a:r>
          </a:p>
          <a:p>
            <a:pPr algn="l"/>
            <a:r>
              <a:rPr lang="ru-RU" sz="2800" dirty="0"/>
              <a:t> </a:t>
            </a:r>
            <a:r>
              <a:rPr lang="ru-RU" sz="2800" dirty="0" smtClean="0"/>
              <a:t>6. Передвижение </a:t>
            </a:r>
            <a:r>
              <a:rPr lang="ru-RU" sz="2800" dirty="0"/>
              <a:t>куда-л.; поездка, путешествие. </a:t>
            </a:r>
          </a:p>
        </p:txBody>
      </p:sp>
    </p:spTree>
    <p:extLst>
      <p:ext uri="{BB962C8B-B14F-4D97-AF65-F5344CB8AC3E}">
        <p14:creationId xmlns:p14="http://schemas.microsoft.com/office/powerpoint/2010/main" xmlns="" val="3634221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856984" cy="6552728"/>
          </a:xfrm>
        </p:spPr>
        <p:txBody>
          <a:bodyPr>
            <a:normAutofit/>
          </a:bodyPr>
          <a:lstStyle/>
          <a:p>
            <a:endParaRPr lang="ru-RU" sz="8800" dirty="0" smtClean="0"/>
          </a:p>
          <a:p>
            <a:r>
              <a:rPr lang="ru-RU" sz="8000" dirty="0" smtClean="0"/>
              <a:t>ТАЙНА</a:t>
            </a:r>
          </a:p>
          <a:p>
            <a:r>
              <a:rPr lang="ru-RU" sz="8000" dirty="0" smtClean="0"/>
              <a:t>«ЧЁРНОЙ ЖЕМЧУЖИНЫ»</a:t>
            </a:r>
            <a:endParaRPr lang="ru-RU" sz="80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H="1">
            <a:off x="10764688" y="1628800"/>
            <a:ext cx="648072" cy="2160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716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363</TotalTime>
  <Words>10</Words>
  <Application>Microsoft Office PowerPoint</Application>
  <PresentationFormat>Экран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Бумажная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Зарина</cp:lastModifiedBy>
  <cp:revision>6</cp:revision>
  <dcterms:created xsi:type="dcterms:W3CDTF">2018-04-24T10:31:23Z</dcterms:created>
  <dcterms:modified xsi:type="dcterms:W3CDTF">2022-11-23T13:28:49Z</dcterms:modified>
</cp:coreProperties>
</file>