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7" r:id="rId9"/>
    <p:sldId id="268" r:id="rId10"/>
    <p:sldId id="269" r:id="rId11"/>
    <p:sldId id="270" r:id="rId12"/>
    <p:sldId id="262" r:id="rId13"/>
    <p:sldId id="264" r:id="rId14"/>
    <p:sldId id="26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37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406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5647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695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68487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7235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3934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4913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649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257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70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743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4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98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5478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915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51B54-39E2-462A-B355-8F4C7A4CEE4F}" type="datetimeFigureOut">
              <a:rPr lang="ru-RU" smtClean="0"/>
              <a:pPr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BCD524E-8AE0-458A-874C-E593C21862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725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sun6-20.userapi.com/s/v1/ig2/f0uv96I_tQKFhJzPY0oX9vofNtvSKWGGLUcB0KamVjlMDOxqSL6gMZ7tzgGfX_bIwuiTx0q6OnGMZ_RuVe3knYKN.jpg?size=1015x1015&amp;quality=95&amp;crop=32,2,1015,1015&amp;ava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63590"/>
            <a:ext cx="12475923" cy="8810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3726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3bdcba09c95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1" y="1371600"/>
            <a:ext cx="331681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6349d49748d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410200"/>
            <a:ext cx="57912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1930400" y="381000"/>
            <a:ext cx="8331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Физминутка.</a:t>
            </a:r>
          </a:p>
        </p:txBody>
      </p:sp>
      <p:pic>
        <p:nvPicPr>
          <p:cNvPr id="5125" name="Picture 5" descr="2b1992766f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9601" y="3429001"/>
            <a:ext cx="2645833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2b1992766f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400800" y="3810001"/>
            <a:ext cx="2700867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b3bdcba09c95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8875184" y="2133600"/>
            <a:ext cx="331681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6349d49748d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962650"/>
            <a:ext cx="1219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3bdcba09c95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1" y="1371600"/>
            <a:ext cx="331681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6349d49748d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410200"/>
            <a:ext cx="57912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1930400" y="381000"/>
            <a:ext cx="8331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Физминутка.</a:t>
            </a:r>
          </a:p>
        </p:txBody>
      </p:sp>
      <p:pic>
        <p:nvPicPr>
          <p:cNvPr id="6149" name="Picture 5" descr="b3bdcba09c95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8875184" y="2133600"/>
            <a:ext cx="331681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6349d49748d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962650"/>
            <a:ext cx="1219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b7518441298bf38e99ab874503ccaee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9600" y="3124200"/>
            <a:ext cx="182456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b7518441298bf38e99ab874503ccaee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3505200"/>
            <a:ext cx="200871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b7518441298bf38e99ab874503ccaee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3600" y="3962400"/>
            <a:ext cx="219286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716" y="1426297"/>
            <a:ext cx="10406302" cy="14454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сад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b="1" dirty="0" smtClean="0"/>
              <a:t>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1497" y="3328989"/>
            <a:ext cx="5792739" cy="31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947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r>
              <a:rPr lang="ru-RU" sz="4400" dirty="0"/>
              <a:t>у</a:t>
            </a:r>
            <a:r>
              <a:rPr lang="ru-RU" sz="4400" dirty="0" smtClean="0"/>
              <a:t>лица</a:t>
            </a:r>
            <a:br>
              <a:rPr lang="ru-RU" sz="4400" dirty="0" smtClean="0"/>
            </a:br>
            <a:r>
              <a:rPr lang="ru-RU" sz="4400" b="1" dirty="0" smtClean="0"/>
              <a:t> Трудовая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7226" y="3362731"/>
            <a:ext cx="4806048" cy="334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75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r>
              <a:rPr lang="ru-RU" sz="4400" dirty="0" smtClean="0"/>
              <a:t>Хорошее настроение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85770" y="2978150"/>
            <a:ext cx="6779829" cy="387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238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изученного по теме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«Числа от 1 до 100.</a:t>
            </a:r>
          </a:p>
          <a:p>
            <a:pPr marL="0" indent="0"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Сложение и вычитание»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8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r>
              <a:rPr lang="ru-RU" sz="4400" dirty="0"/>
              <a:t>у</a:t>
            </a:r>
            <a:r>
              <a:rPr lang="ru-RU" sz="4400" dirty="0" smtClean="0"/>
              <a:t>лица</a:t>
            </a:r>
            <a:br>
              <a:rPr lang="ru-RU" sz="4400" dirty="0" smtClean="0"/>
            </a:br>
            <a:r>
              <a:rPr lang="ru-RU" sz="4400" b="1" dirty="0" smtClean="0"/>
              <a:t> Чистоты и порядка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3932" y="3587986"/>
            <a:ext cx="8596668" cy="388077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4, 24, 15, 73, 35, 40, 66, 98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105526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006" y="4114080"/>
            <a:ext cx="8596668" cy="38807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96" y="914401"/>
            <a:ext cx="9894340" cy="46464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4805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r>
              <a:rPr lang="ru-RU" sz="4400" dirty="0"/>
              <a:t>у</a:t>
            </a:r>
            <a:r>
              <a:rPr lang="ru-RU" sz="4400" dirty="0" smtClean="0"/>
              <a:t>лица</a:t>
            </a:r>
            <a:br>
              <a:rPr lang="ru-RU" sz="4400" dirty="0" smtClean="0"/>
            </a:br>
            <a:r>
              <a:rPr lang="ru-RU" sz="4400" b="1" dirty="0" smtClean="0"/>
              <a:t> Режимная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640" y="3020290"/>
            <a:ext cx="3713595" cy="371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464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805" y="775134"/>
            <a:ext cx="10406302" cy="14454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кафе</a:t>
            </a:r>
            <a:br>
              <a:rPr lang="ru-RU" sz="4400" dirty="0" smtClean="0"/>
            </a:br>
            <a:r>
              <a:rPr lang="ru-RU" sz="4400" b="1" dirty="0" smtClean="0"/>
              <a:t> «</a:t>
            </a:r>
            <a:r>
              <a:rPr lang="ru-RU" sz="7300" b="1" dirty="0" err="1" smtClean="0"/>
              <a:t>Пр</a:t>
            </a:r>
            <a:r>
              <a:rPr lang="ru-RU" sz="3100" b="1" dirty="0" err="1" smtClean="0"/>
              <a:t>И</a:t>
            </a:r>
            <a:r>
              <a:rPr lang="ru-RU" sz="4400" b="1" dirty="0" err="1" smtClean="0"/>
              <a:t>я</a:t>
            </a:r>
            <a:r>
              <a:rPr lang="ru-RU" sz="7300" b="1" dirty="0" err="1" smtClean="0"/>
              <a:t>Т</a:t>
            </a:r>
            <a:r>
              <a:rPr lang="ru-RU" sz="4400" b="1" dirty="0" err="1" smtClean="0"/>
              <a:t>н</a:t>
            </a:r>
            <a:r>
              <a:rPr lang="ru-RU" sz="4000" b="1" dirty="0" err="1" smtClean="0"/>
              <a:t>о</a:t>
            </a:r>
            <a:r>
              <a:rPr lang="ru-RU" sz="4400" b="1" dirty="0" err="1" smtClean="0"/>
              <a:t>г</a:t>
            </a:r>
            <a:r>
              <a:rPr lang="ru-RU" sz="7300" b="1" dirty="0" err="1" smtClean="0"/>
              <a:t>о</a:t>
            </a:r>
            <a:r>
              <a:rPr lang="ru-RU" sz="7300" b="1" dirty="0" smtClean="0"/>
              <a:t>  </a:t>
            </a:r>
            <a:r>
              <a:rPr lang="ru-RU" sz="8000" b="1" dirty="0" smtClean="0"/>
              <a:t>а</a:t>
            </a:r>
            <a:r>
              <a:rPr lang="ru-RU" sz="4400" b="1" dirty="0" smtClean="0"/>
              <a:t>пп</a:t>
            </a:r>
            <a:r>
              <a:rPr lang="ru-RU" sz="8900" b="1" dirty="0" smtClean="0"/>
              <a:t>е</a:t>
            </a:r>
            <a:r>
              <a:rPr lang="ru-RU" sz="4400" b="1" dirty="0" smtClean="0"/>
              <a:t>т</a:t>
            </a:r>
            <a:r>
              <a:rPr lang="ru-RU" sz="8000" b="1" dirty="0" smtClean="0"/>
              <a:t>и</a:t>
            </a:r>
            <a:r>
              <a:rPr lang="ru-RU" sz="6700" b="1" dirty="0" smtClean="0"/>
              <a:t>т</a:t>
            </a:r>
            <a:r>
              <a:rPr lang="ru-RU" sz="4400" b="1" dirty="0" smtClean="0"/>
              <a:t>а»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71744" y="3338369"/>
            <a:ext cx="4946423" cy="325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8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1897352"/>
            <a:ext cx="10406302" cy="1445491"/>
          </a:xfrm>
        </p:spPr>
        <p:txBody>
          <a:bodyPr/>
          <a:lstStyle/>
          <a:p>
            <a:pPr algn="ctr"/>
            <a:r>
              <a:rPr lang="ru-RU" sz="4400" dirty="0"/>
              <a:t>у</a:t>
            </a:r>
            <a:r>
              <a:rPr lang="ru-RU" sz="4400" dirty="0" smtClean="0"/>
              <a:t>лица</a:t>
            </a:r>
            <a:br>
              <a:rPr lang="ru-RU" sz="4400" dirty="0" smtClean="0"/>
            </a:br>
            <a:r>
              <a:rPr lang="ru-RU" sz="4400" b="1" dirty="0" smtClean="0"/>
              <a:t> Спортивная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6778" y="3342843"/>
            <a:ext cx="3055447" cy="339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48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3bdcba09c95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1" y="1371600"/>
            <a:ext cx="331681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джен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7600" y="6172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930400" y="381000"/>
            <a:ext cx="8331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Физминутка.</a:t>
            </a:r>
          </a:p>
        </p:txBody>
      </p:sp>
      <p:pic>
        <p:nvPicPr>
          <p:cNvPr id="3077" name="Picture 5" descr="090dcd2f683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1600" y="3536950"/>
            <a:ext cx="374226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090dcd2f683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7600" y="4108450"/>
            <a:ext cx="33528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6349d49748d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962650"/>
            <a:ext cx="1219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b3bdcba09c95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8875184" y="1981200"/>
            <a:ext cx="331681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6349d49748d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410200"/>
            <a:ext cx="57912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numSld="4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  <p:bldLst>
      <p:bldP spid="30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930400" y="381000"/>
            <a:ext cx="8331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Физминутка.</a:t>
            </a:r>
          </a:p>
        </p:txBody>
      </p:sp>
      <p:pic>
        <p:nvPicPr>
          <p:cNvPr id="4099" name="Picture 3" descr="7bafa5c50f9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9600" y="3657600"/>
            <a:ext cx="272838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b3bdcba09c95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1" y="1371600"/>
            <a:ext cx="331681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b3bdcba09c95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95" b="6459"/>
          <a:stretch>
            <a:fillRect/>
          </a:stretch>
        </p:blipFill>
        <p:spPr bwMode="auto">
          <a:xfrm>
            <a:off x="8875184" y="2133600"/>
            <a:ext cx="331681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7bafa5c50f9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7601" y="4038600"/>
            <a:ext cx="300143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6349d49748d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410200"/>
            <a:ext cx="57912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6349d49748d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75897" r="1625"/>
          <a:stretch>
            <a:fillRect/>
          </a:stretch>
        </p:blipFill>
        <p:spPr bwMode="auto">
          <a:xfrm>
            <a:off x="0" y="5962650"/>
            <a:ext cx="1219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</TotalTime>
  <Words>47</Words>
  <Application>Microsoft Office PowerPoint</Application>
  <PresentationFormat>Произвольный</PresentationFormat>
  <Paragraphs>15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Слайд 1</vt:lpstr>
      <vt:lpstr>Закрепление изученного по теме</vt:lpstr>
      <vt:lpstr>улица  Чистоты и порядка</vt:lpstr>
      <vt:lpstr>Слайд 4</vt:lpstr>
      <vt:lpstr>улица  Режимная</vt:lpstr>
      <vt:lpstr>кафе  «ПрИяТного  аппетита»</vt:lpstr>
      <vt:lpstr>улица  Спортивная</vt:lpstr>
      <vt:lpstr>Слайд 8</vt:lpstr>
      <vt:lpstr>Слайд 9</vt:lpstr>
      <vt:lpstr>Слайд 10</vt:lpstr>
      <vt:lpstr>Слайд 11</vt:lpstr>
      <vt:lpstr>Школьный сад  </vt:lpstr>
      <vt:lpstr>улица  Трудовая</vt:lpstr>
      <vt:lpstr>Хорошее настроение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9</cp:revision>
  <dcterms:created xsi:type="dcterms:W3CDTF">2024-02-13T20:15:50Z</dcterms:created>
  <dcterms:modified xsi:type="dcterms:W3CDTF">2024-02-14T13:56:24Z</dcterms:modified>
</cp:coreProperties>
</file>