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629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F10F2-2597-4539-8DC5-96D66709735C}" type="datetimeFigureOut">
              <a:rPr lang="ru-RU" smtClean="0"/>
              <a:t>16.02.2022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BB83B-D39D-4920-8363-936F56FB80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44090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F10F2-2597-4539-8DC5-96D66709735C}" type="datetimeFigureOut">
              <a:rPr lang="ru-RU" smtClean="0"/>
              <a:t>16.02.2022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BB83B-D39D-4920-8363-936F56FB80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65398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F10F2-2597-4539-8DC5-96D66709735C}" type="datetimeFigureOut">
              <a:rPr lang="ru-RU" smtClean="0"/>
              <a:t>16.02.2022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BB83B-D39D-4920-8363-936F56FB80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3418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F10F2-2597-4539-8DC5-96D66709735C}" type="datetimeFigureOut">
              <a:rPr lang="ru-RU" smtClean="0"/>
              <a:t>16.02.2022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BB83B-D39D-4920-8363-936F56FB80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17582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F10F2-2597-4539-8DC5-96D66709735C}" type="datetimeFigureOut">
              <a:rPr lang="ru-RU" smtClean="0"/>
              <a:t>16.02.2022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BB83B-D39D-4920-8363-936F56FB80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64703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F10F2-2597-4539-8DC5-96D66709735C}" type="datetimeFigureOut">
              <a:rPr lang="ru-RU" smtClean="0"/>
              <a:t>16.02.2022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BB83B-D39D-4920-8363-936F56FB80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39555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F10F2-2597-4539-8DC5-96D66709735C}" type="datetimeFigureOut">
              <a:rPr lang="ru-RU" smtClean="0"/>
              <a:t>16.02.2022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BB83B-D39D-4920-8363-936F56FB80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1194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F10F2-2597-4539-8DC5-96D66709735C}" type="datetimeFigureOut">
              <a:rPr lang="ru-RU" smtClean="0"/>
              <a:t>16.02.2022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BB83B-D39D-4920-8363-936F56FB80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73108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F10F2-2597-4539-8DC5-96D66709735C}" type="datetimeFigureOut">
              <a:rPr lang="ru-RU" smtClean="0"/>
              <a:t>16.02.2022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BB83B-D39D-4920-8363-936F56FB80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09002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F10F2-2597-4539-8DC5-96D66709735C}" type="datetimeFigureOut">
              <a:rPr lang="ru-RU" smtClean="0"/>
              <a:t>16.02.2022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BB83B-D39D-4920-8363-936F56FB80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04494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F10F2-2597-4539-8DC5-96D66709735C}" type="datetimeFigureOut">
              <a:rPr lang="ru-RU" smtClean="0"/>
              <a:t>16.02.2022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BB83B-D39D-4920-8363-936F56FB80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73465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1F10F2-2597-4539-8DC5-96D66709735C}" type="datetimeFigureOut">
              <a:rPr lang="ru-RU" smtClean="0"/>
              <a:t>16.02.2022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9BB83B-D39D-4920-8363-936F56FB80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0100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5263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3955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1588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0491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208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7299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59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7824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802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288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762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72921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3528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46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664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571" y="0"/>
            <a:ext cx="45708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666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Широкоэкранный</PresentationFormat>
  <Paragraphs>0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Алексей</dc:creator>
  <cp:lastModifiedBy>Алексей</cp:lastModifiedBy>
  <cp:revision>2</cp:revision>
  <dcterms:created xsi:type="dcterms:W3CDTF">2022-02-16T19:50:43Z</dcterms:created>
  <dcterms:modified xsi:type="dcterms:W3CDTF">2022-02-16T20:01:15Z</dcterms:modified>
</cp:coreProperties>
</file>